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8"/>
  </p:notesMasterIdLst>
  <p:handoutMasterIdLst>
    <p:handoutMasterId r:id="rId19"/>
  </p:handoutMasterIdLst>
  <p:sldIdLst>
    <p:sldId id="256" r:id="rId5"/>
    <p:sldId id="257" r:id="rId6"/>
    <p:sldId id="258" r:id="rId7"/>
    <p:sldId id="266" r:id="rId8"/>
    <p:sldId id="269" r:id="rId9"/>
    <p:sldId id="260" r:id="rId10"/>
    <p:sldId id="261" r:id="rId11"/>
    <p:sldId id="268" r:id="rId12"/>
    <p:sldId id="263" r:id="rId13"/>
    <p:sldId id="262" r:id="rId14"/>
    <p:sldId id="267" r:id="rId15"/>
    <p:sldId id="270" r:id="rId16"/>
    <p:sldId id="2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64" autoAdjust="0"/>
  </p:normalViewPr>
  <p:slideViewPr>
    <p:cSldViewPr snapToGrid="0">
      <p:cViewPr varScale="1">
        <p:scale>
          <a:sx n="85" d="100"/>
          <a:sy n="85" d="100"/>
        </p:scale>
        <p:origin x="590" y="86"/>
      </p:cViewPr>
      <p:guideLst/>
    </p:cSldViewPr>
  </p:slideViewPr>
  <p:notesTextViewPr>
    <p:cViewPr>
      <p:scale>
        <a:sx n="1" d="1"/>
        <a:sy n="1" d="1"/>
      </p:scale>
      <p:origin x="0" y="0"/>
    </p:cViewPr>
  </p:notesTextViewPr>
  <p:notesViewPr>
    <p:cSldViewPr snapToGrid="0" showGuides="1">
      <p:cViewPr varScale="1">
        <p:scale>
          <a:sx n="60" d="100"/>
          <a:sy n="60" d="100"/>
        </p:scale>
        <p:origin x="3187" y="3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50435A-4397-4DD8-8181-59D76FF481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9855B0-B6CA-4439-ADAE-10A6C4CBB94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93F9D8-A914-4FF5-B8F9-3381A30073E3}" type="datetimeFigureOut">
              <a:rPr lang="en-US" smtClean="0"/>
              <a:t>10/23/2025</a:t>
            </a:fld>
            <a:endParaRPr lang="en-US" dirty="0"/>
          </a:p>
        </p:txBody>
      </p:sp>
      <p:sp>
        <p:nvSpPr>
          <p:cNvPr id="4" name="Footer Placeholder 3">
            <a:extLst>
              <a:ext uri="{FF2B5EF4-FFF2-40B4-BE49-F238E27FC236}">
                <a16:creationId xmlns:a16="http://schemas.microsoft.com/office/drawing/2014/main" id="{B8104FBF-F886-4443-96B7-8A0C81336E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31A229-6A94-4232-A107-E1DCB184F5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D98075-E82B-4DC8-AF34-A96E49ECC906}" type="slidenum">
              <a:rPr lang="en-US" smtClean="0"/>
              <a:t>‹#›</a:t>
            </a:fld>
            <a:endParaRPr lang="en-US" dirty="0"/>
          </a:p>
        </p:txBody>
      </p:sp>
    </p:spTree>
    <p:extLst>
      <p:ext uri="{BB962C8B-B14F-4D97-AF65-F5344CB8AC3E}">
        <p14:creationId xmlns:p14="http://schemas.microsoft.com/office/powerpoint/2010/main" val="2533664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313D51-7F69-4EDF-AEC2-81A37D54846F}" type="datetimeFigureOut">
              <a:rPr lang="en-US" smtClean="0"/>
              <a:t>10/23/2025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B2446-B71A-4D6A-991A-E1C3442653F5}" type="slidenum">
              <a:rPr lang="en-US" smtClean="0"/>
              <a:t>‹#›</a:t>
            </a:fld>
            <a:endParaRPr lang="en-US" dirty="0"/>
          </a:p>
        </p:txBody>
      </p:sp>
    </p:spTree>
    <p:extLst>
      <p:ext uri="{BB962C8B-B14F-4D97-AF65-F5344CB8AC3E}">
        <p14:creationId xmlns:p14="http://schemas.microsoft.com/office/powerpoint/2010/main" val="2318422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B2446-B71A-4D6A-991A-E1C3442653F5}" type="slidenum">
              <a:rPr lang="en-US" smtClean="0"/>
              <a:t>1</a:t>
            </a:fld>
            <a:endParaRPr lang="en-US" dirty="0"/>
          </a:p>
        </p:txBody>
      </p:sp>
    </p:spTree>
    <p:extLst>
      <p:ext uri="{BB962C8B-B14F-4D97-AF65-F5344CB8AC3E}">
        <p14:creationId xmlns:p14="http://schemas.microsoft.com/office/powerpoint/2010/main" val="2275074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B2446-B71A-4D6A-991A-E1C3442653F5}" type="slidenum">
              <a:rPr lang="en-US" smtClean="0"/>
              <a:t>2</a:t>
            </a:fld>
            <a:endParaRPr lang="en-US" dirty="0"/>
          </a:p>
        </p:txBody>
      </p:sp>
    </p:spTree>
    <p:extLst>
      <p:ext uri="{BB962C8B-B14F-4D97-AF65-F5344CB8AC3E}">
        <p14:creationId xmlns:p14="http://schemas.microsoft.com/office/powerpoint/2010/main" val="3811084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B2446-B71A-4D6A-991A-E1C3442653F5}" type="slidenum">
              <a:rPr lang="en-US" smtClean="0"/>
              <a:t>3</a:t>
            </a:fld>
            <a:endParaRPr lang="en-US" dirty="0"/>
          </a:p>
        </p:txBody>
      </p:sp>
    </p:spTree>
    <p:extLst>
      <p:ext uri="{BB962C8B-B14F-4D97-AF65-F5344CB8AC3E}">
        <p14:creationId xmlns:p14="http://schemas.microsoft.com/office/powerpoint/2010/main" val="208706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2" name="Group 11" descr="Sparkles Top">
            <a:extLst>
              <a:ext uri="{FF2B5EF4-FFF2-40B4-BE49-F238E27FC236}">
                <a16:creationId xmlns:a16="http://schemas.microsoft.com/office/drawing/2014/main" id="{FADBDF25-4BF4-448D-9A5E-B27B5E2EA4B6}"/>
              </a:ext>
            </a:extLst>
          </p:cNvPr>
          <p:cNvGrpSpPr/>
          <p:nvPr userDrawn="1"/>
        </p:nvGrpSpPr>
        <p:grpSpPr>
          <a:xfrm>
            <a:off x="43745" y="-55205"/>
            <a:ext cx="12117660" cy="2534216"/>
            <a:chOff x="43745" y="-55205"/>
            <a:chExt cx="12117660" cy="2534216"/>
          </a:xfrm>
        </p:grpSpPr>
        <p:sp>
          <p:nvSpPr>
            <p:cNvPr id="13" name="Circle: Hollow 12">
              <a:extLst>
                <a:ext uri="{FF2B5EF4-FFF2-40B4-BE49-F238E27FC236}">
                  <a16:creationId xmlns:a16="http://schemas.microsoft.com/office/drawing/2014/main" id="{EF05C796-DE33-420C-A4E3-3AC4FEAB4B41}"/>
                </a:ext>
              </a:extLst>
            </p:cNvPr>
            <p:cNvSpPr/>
            <p:nvPr/>
          </p:nvSpPr>
          <p:spPr>
            <a:xfrm>
              <a:off x="809223" y="660629"/>
              <a:ext cx="310114" cy="31011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Circle: Hollow 13">
              <a:extLst>
                <a:ext uri="{FF2B5EF4-FFF2-40B4-BE49-F238E27FC236}">
                  <a16:creationId xmlns:a16="http://schemas.microsoft.com/office/drawing/2014/main" id="{7C0FAB46-A656-4B3B-84FA-49D733D74FE4}"/>
                </a:ext>
              </a:extLst>
            </p:cNvPr>
            <p:cNvSpPr/>
            <p:nvPr/>
          </p:nvSpPr>
          <p:spPr>
            <a:xfrm>
              <a:off x="1125914" y="333199"/>
              <a:ext cx="436185" cy="43618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Circle: Hollow 14">
              <a:extLst>
                <a:ext uri="{FF2B5EF4-FFF2-40B4-BE49-F238E27FC236}">
                  <a16:creationId xmlns:a16="http://schemas.microsoft.com/office/drawing/2014/main" id="{C5F2879F-F82D-47EB-856D-C4C5FB20388D}"/>
                </a:ext>
              </a:extLst>
            </p:cNvPr>
            <p:cNvSpPr/>
            <p:nvPr/>
          </p:nvSpPr>
          <p:spPr>
            <a:xfrm>
              <a:off x="1678364" y="886186"/>
              <a:ext cx="436185" cy="436185"/>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Circle: Hollow 15">
              <a:extLst>
                <a:ext uri="{FF2B5EF4-FFF2-40B4-BE49-F238E27FC236}">
                  <a16:creationId xmlns:a16="http://schemas.microsoft.com/office/drawing/2014/main" id="{1F873CC8-9005-4435-BD33-FB093CB79AF7}"/>
                </a:ext>
              </a:extLst>
            </p:cNvPr>
            <p:cNvSpPr/>
            <p:nvPr/>
          </p:nvSpPr>
          <p:spPr>
            <a:xfrm>
              <a:off x="1215567" y="1142985"/>
              <a:ext cx="92220" cy="92220"/>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Circle: Hollow 16">
              <a:extLst>
                <a:ext uri="{FF2B5EF4-FFF2-40B4-BE49-F238E27FC236}">
                  <a16:creationId xmlns:a16="http://schemas.microsoft.com/office/drawing/2014/main" id="{63EE8241-DD08-415B-80FD-640ACC35898C}"/>
                </a:ext>
              </a:extLst>
            </p:cNvPr>
            <p:cNvSpPr/>
            <p:nvPr/>
          </p:nvSpPr>
          <p:spPr>
            <a:xfrm>
              <a:off x="2233749" y="309992"/>
              <a:ext cx="512376" cy="512376"/>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Circle: Hollow 17">
              <a:extLst>
                <a:ext uri="{FF2B5EF4-FFF2-40B4-BE49-F238E27FC236}">
                  <a16:creationId xmlns:a16="http://schemas.microsoft.com/office/drawing/2014/main" id="{1A879781-3F72-4CB0-B7CA-EBDA58964BEB}"/>
                </a:ext>
              </a:extLst>
            </p:cNvPr>
            <p:cNvSpPr/>
            <p:nvPr/>
          </p:nvSpPr>
          <p:spPr>
            <a:xfrm>
              <a:off x="1513348" y="1876589"/>
              <a:ext cx="174176" cy="174176"/>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3D15F8D3-5B7E-4881-9C3F-38D19FA31C96}"/>
                </a:ext>
              </a:extLst>
            </p:cNvPr>
            <p:cNvSpPr/>
            <p:nvPr/>
          </p:nvSpPr>
          <p:spPr>
            <a:xfrm>
              <a:off x="1870075" y="511175"/>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descr="Glow Light">
              <a:extLst>
                <a:ext uri="{FF2B5EF4-FFF2-40B4-BE49-F238E27FC236}">
                  <a16:creationId xmlns:a16="http://schemas.microsoft.com/office/drawing/2014/main" id="{948376D4-E1AE-4BB4-97A4-A68BD21161BA}"/>
                </a:ext>
              </a:extLst>
            </p:cNvPr>
            <p:cNvGrpSpPr>
              <a:grpSpLocks noChangeAspect="1"/>
            </p:cNvGrpSpPr>
            <p:nvPr/>
          </p:nvGrpSpPr>
          <p:grpSpPr>
            <a:xfrm rot="-180000">
              <a:off x="2038715" y="664767"/>
              <a:ext cx="184939" cy="184939"/>
              <a:chOff x="5994457" y="3309752"/>
              <a:chExt cx="2933700" cy="2933700"/>
            </a:xfrm>
          </p:grpSpPr>
          <p:sp>
            <p:nvSpPr>
              <p:cNvPr id="112" name="Oval 111">
                <a:extLst>
                  <a:ext uri="{FF2B5EF4-FFF2-40B4-BE49-F238E27FC236}">
                    <a16:creationId xmlns:a16="http://schemas.microsoft.com/office/drawing/2014/main" id="{A4D99C49-30FB-4EA9-AED5-7177E70EFD56}"/>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BAC57021-105C-4E27-B73A-9719F91F34BB}"/>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descr="Glow Light">
              <a:extLst>
                <a:ext uri="{FF2B5EF4-FFF2-40B4-BE49-F238E27FC236}">
                  <a16:creationId xmlns:a16="http://schemas.microsoft.com/office/drawing/2014/main" id="{7E9EDAF9-CB67-4026-93ED-59AF7B23A542}"/>
                </a:ext>
              </a:extLst>
            </p:cNvPr>
            <p:cNvGrpSpPr>
              <a:grpSpLocks noChangeAspect="1"/>
            </p:cNvGrpSpPr>
            <p:nvPr/>
          </p:nvGrpSpPr>
          <p:grpSpPr>
            <a:xfrm rot="-180000">
              <a:off x="797250" y="429683"/>
              <a:ext cx="184939" cy="184939"/>
              <a:chOff x="5994457" y="3309752"/>
              <a:chExt cx="2933700" cy="2933700"/>
            </a:xfrm>
          </p:grpSpPr>
          <p:sp>
            <p:nvSpPr>
              <p:cNvPr id="110" name="Oval 109">
                <a:extLst>
                  <a:ext uri="{FF2B5EF4-FFF2-40B4-BE49-F238E27FC236}">
                    <a16:creationId xmlns:a16="http://schemas.microsoft.com/office/drawing/2014/main" id="{F6DB0D48-B5E3-430D-87C8-D9047CCEF23C}"/>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7C03BA51-7DCE-45FD-9C26-2E869BF35B39}"/>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Circle: Hollow 21">
              <a:extLst>
                <a:ext uri="{FF2B5EF4-FFF2-40B4-BE49-F238E27FC236}">
                  <a16:creationId xmlns:a16="http://schemas.microsoft.com/office/drawing/2014/main" id="{D7034AC5-9DAD-4376-B195-324CC3D8DA0F}"/>
                </a:ext>
              </a:extLst>
            </p:cNvPr>
            <p:cNvSpPr/>
            <p:nvPr/>
          </p:nvSpPr>
          <p:spPr>
            <a:xfrm>
              <a:off x="49998" y="37264"/>
              <a:ext cx="719972" cy="719972"/>
            </a:xfrm>
            <a:prstGeom prst="donut">
              <a:avLst>
                <a:gd name="adj" fmla="val 26011"/>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Circle: Hollow 22">
              <a:extLst>
                <a:ext uri="{FF2B5EF4-FFF2-40B4-BE49-F238E27FC236}">
                  <a16:creationId xmlns:a16="http://schemas.microsoft.com/office/drawing/2014/main" id="{6425ED02-D6CF-4A6B-BBD3-12FF1F9A83EB}"/>
                </a:ext>
              </a:extLst>
            </p:cNvPr>
            <p:cNvSpPr/>
            <p:nvPr/>
          </p:nvSpPr>
          <p:spPr>
            <a:xfrm>
              <a:off x="4183142" y="381022"/>
              <a:ext cx="352722" cy="352722"/>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Circle: Hollow 23">
              <a:extLst>
                <a:ext uri="{FF2B5EF4-FFF2-40B4-BE49-F238E27FC236}">
                  <a16:creationId xmlns:a16="http://schemas.microsoft.com/office/drawing/2014/main" id="{13B152A7-8D62-4E3A-B9FD-F12B18D03EE3}"/>
                </a:ext>
              </a:extLst>
            </p:cNvPr>
            <p:cNvSpPr/>
            <p:nvPr/>
          </p:nvSpPr>
          <p:spPr>
            <a:xfrm>
              <a:off x="3283557" y="479357"/>
              <a:ext cx="332635" cy="33263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Circle: Hollow 24">
              <a:extLst>
                <a:ext uri="{FF2B5EF4-FFF2-40B4-BE49-F238E27FC236}">
                  <a16:creationId xmlns:a16="http://schemas.microsoft.com/office/drawing/2014/main" id="{2C1DF3AE-2F65-413C-9AC6-4B723AE6CE74}"/>
                </a:ext>
              </a:extLst>
            </p:cNvPr>
            <p:cNvSpPr/>
            <p:nvPr/>
          </p:nvSpPr>
          <p:spPr>
            <a:xfrm>
              <a:off x="2837658" y="1565732"/>
              <a:ext cx="512376" cy="512376"/>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Circle: Hollow 25">
              <a:extLst>
                <a:ext uri="{FF2B5EF4-FFF2-40B4-BE49-F238E27FC236}">
                  <a16:creationId xmlns:a16="http://schemas.microsoft.com/office/drawing/2014/main" id="{D6370136-999D-4963-AE10-7BDCFE7124A0}"/>
                </a:ext>
              </a:extLst>
            </p:cNvPr>
            <p:cNvSpPr/>
            <p:nvPr/>
          </p:nvSpPr>
          <p:spPr>
            <a:xfrm>
              <a:off x="3770388" y="37264"/>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Circle: Hollow 26">
              <a:extLst>
                <a:ext uri="{FF2B5EF4-FFF2-40B4-BE49-F238E27FC236}">
                  <a16:creationId xmlns:a16="http://schemas.microsoft.com/office/drawing/2014/main" id="{D274B46E-EDFC-427E-A436-FF46C06FAB11}"/>
                </a:ext>
              </a:extLst>
            </p:cNvPr>
            <p:cNvSpPr/>
            <p:nvPr/>
          </p:nvSpPr>
          <p:spPr>
            <a:xfrm>
              <a:off x="5413908" y="166881"/>
              <a:ext cx="332635" cy="33263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Circle: Hollow 27">
              <a:extLst>
                <a:ext uri="{FF2B5EF4-FFF2-40B4-BE49-F238E27FC236}">
                  <a16:creationId xmlns:a16="http://schemas.microsoft.com/office/drawing/2014/main" id="{074BB639-C5FE-4AEB-873F-74B6190E1181}"/>
                </a:ext>
              </a:extLst>
            </p:cNvPr>
            <p:cNvSpPr/>
            <p:nvPr/>
          </p:nvSpPr>
          <p:spPr>
            <a:xfrm>
              <a:off x="3841382" y="1017229"/>
              <a:ext cx="512376" cy="512376"/>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Circle: Hollow 28">
              <a:extLst>
                <a:ext uri="{FF2B5EF4-FFF2-40B4-BE49-F238E27FC236}">
                  <a16:creationId xmlns:a16="http://schemas.microsoft.com/office/drawing/2014/main" id="{BEEA40ED-ACFC-4EF8-8B08-75930D2983D7}"/>
                </a:ext>
              </a:extLst>
            </p:cNvPr>
            <p:cNvSpPr/>
            <p:nvPr/>
          </p:nvSpPr>
          <p:spPr>
            <a:xfrm>
              <a:off x="5965135" y="1011115"/>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Circle: Hollow 29">
              <a:extLst>
                <a:ext uri="{FF2B5EF4-FFF2-40B4-BE49-F238E27FC236}">
                  <a16:creationId xmlns:a16="http://schemas.microsoft.com/office/drawing/2014/main" id="{F84F6C6C-EA75-4AA1-8490-6388758DBD8D}"/>
                </a:ext>
              </a:extLst>
            </p:cNvPr>
            <p:cNvSpPr/>
            <p:nvPr/>
          </p:nvSpPr>
          <p:spPr>
            <a:xfrm>
              <a:off x="4712286" y="1433856"/>
              <a:ext cx="1045155" cy="1045155"/>
            </a:xfrm>
            <a:prstGeom prst="donut">
              <a:avLst>
                <a:gd name="adj" fmla="val 37636"/>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Circle: Hollow 30">
              <a:extLst>
                <a:ext uri="{FF2B5EF4-FFF2-40B4-BE49-F238E27FC236}">
                  <a16:creationId xmlns:a16="http://schemas.microsoft.com/office/drawing/2014/main" id="{3CC77271-F664-466A-AE28-7724935272F6}"/>
                </a:ext>
              </a:extLst>
            </p:cNvPr>
            <p:cNvSpPr/>
            <p:nvPr/>
          </p:nvSpPr>
          <p:spPr>
            <a:xfrm>
              <a:off x="6280721" y="285944"/>
              <a:ext cx="512376" cy="512376"/>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Circle: Hollow 31">
              <a:extLst>
                <a:ext uri="{FF2B5EF4-FFF2-40B4-BE49-F238E27FC236}">
                  <a16:creationId xmlns:a16="http://schemas.microsoft.com/office/drawing/2014/main" id="{56880D64-6F66-419D-9522-984EFB6AB5DD}"/>
                </a:ext>
              </a:extLst>
            </p:cNvPr>
            <p:cNvSpPr/>
            <p:nvPr/>
          </p:nvSpPr>
          <p:spPr>
            <a:xfrm>
              <a:off x="7330529" y="455309"/>
              <a:ext cx="332635" cy="33263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Circle: Hollow 32">
              <a:extLst>
                <a:ext uri="{FF2B5EF4-FFF2-40B4-BE49-F238E27FC236}">
                  <a16:creationId xmlns:a16="http://schemas.microsoft.com/office/drawing/2014/main" id="{B37F30C4-2FA0-439F-A39F-F1288608C36F}"/>
                </a:ext>
              </a:extLst>
            </p:cNvPr>
            <p:cNvSpPr/>
            <p:nvPr/>
          </p:nvSpPr>
          <p:spPr>
            <a:xfrm>
              <a:off x="7826733" y="37264"/>
              <a:ext cx="512376" cy="512376"/>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Circle: Hollow 33">
              <a:extLst>
                <a:ext uri="{FF2B5EF4-FFF2-40B4-BE49-F238E27FC236}">
                  <a16:creationId xmlns:a16="http://schemas.microsoft.com/office/drawing/2014/main" id="{8F61C938-2A23-4E25-9E74-C88804E5847B}"/>
                </a:ext>
              </a:extLst>
            </p:cNvPr>
            <p:cNvSpPr/>
            <p:nvPr/>
          </p:nvSpPr>
          <p:spPr>
            <a:xfrm>
              <a:off x="4403894" y="732473"/>
              <a:ext cx="174176" cy="174176"/>
            </a:xfrm>
            <a:prstGeom prst="donut">
              <a:avLst>
                <a:gd name="adj" fmla="val 26011"/>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Oval 34">
              <a:extLst>
                <a:ext uri="{FF2B5EF4-FFF2-40B4-BE49-F238E27FC236}">
                  <a16:creationId xmlns:a16="http://schemas.microsoft.com/office/drawing/2014/main" id="{290590B3-DD94-434A-B3A0-E0E210D8B779}"/>
                </a:ext>
              </a:extLst>
            </p:cNvPr>
            <p:cNvSpPr/>
            <p:nvPr/>
          </p:nvSpPr>
          <p:spPr>
            <a:xfrm>
              <a:off x="4846163" y="397465"/>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ircle: Hollow 35">
              <a:extLst>
                <a:ext uri="{FF2B5EF4-FFF2-40B4-BE49-F238E27FC236}">
                  <a16:creationId xmlns:a16="http://schemas.microsoft.com/office/drawing/2014/main" id="{EF02C580-C49D-499F-9728-CF29BB951E17}"/>
                </a:ext>
              </a:extLst>
            </p:cNvPr>
            <p:cNvSpPr/>
            <p:nvPr/>
          </p:nvSpPr>
          <p:spPr>
            <a:xfrm>
              <a:off x="8617098" y="1035703"/>
              <a:ext cx="677141" cy="677141"/>
            </a:xfrm>
            <a:prstGeom prst="donut">
              <a:avLst>
                <a:gd name="adj" fmla="val 30113"/>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Circle: Hollow 36">
              <a:extLst>
                <a:ext uri="{FF2B5EF4-FFF2-40B4-BE49-F238E27FC236}">
                  <a16:creationId xmlns:a16="http://schemas.microsoft.com/office/drawing/2014/main" id="{718FDC0D-C2F2-4693-915B-656A77750076}"/>
                </a:ext>
              </a:extLst>
            </p:cNvPr>
            <p:cNvSpPr/>
            <p:nvPr/>
          </p:nvSpPr>
          <p:spPr>
            <a:xfrm>
              <a:off x="10838049" y="331418"/>
              <a:ext cx="817385" cy="817385"/>
            </a:xfrm>
            <a:prstGeom prst="donut">
              <a:avLst>
                <a:gd name="adj" fmla="val 36896"/>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Circle: Hollow 37">
              <a:extLst>
                <a:ext uri="{FF2B5EF4-FFF2-40B4-BE49-F238E27FC236}">
                  <a16:creationId xmlns:a16="http://schemas.microsoft.com/office/drawing/2014/main" id="{9C834023-6F4D-47CE-A5ED-134B01DDA1A3}"/>
                </a:ext>
              </a:extLst>
            </p:cNvPr>
            <p:cNvSpPr/>
            <p:nvPr/>
          </p:nvSpPr>
          <p:spPr>
            <a:xfrm>
              <a:off x="7844878" y="897901"/>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Circle: Hollow 38">
              <a:extLst>
                <a:ext uri="{FF2B5EF4-FFF2-40B4-BE49-F238E27FC236}">
                  <a16:creationId xmlns:a16="http://schemas.microsoft.com/office/drawing/2014/main" id="{DD989AEB-986C-4BAB-86C0-00D382387854}"/>
                </a:ext>
              </a:extLst>
            </p:cNvPr>
            <p:cNvSpPr/>
            <p:nvPr/>
          </p:nvSpPr>
          <p:spPr>
            <a:xfrm>
              <a:off x="9381615" y="520894"/>
              <a:ext cx="1369058" cy="1369058"/>
            </a:xfrm>
            <a:prstGeom prst="donut">
              <a:avLst>
                <a:gd name="adj" fmla="val 9630"/>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Circle: Hollow 39">
              <a:extLst>
                <a:ext uri="{FF2B5EF4-FFF2-40B4-BE49-F238E27FC236}">
                  <a16:creationId xmlns:a16="http://schemas.microsoft.com/office/drawing/2014/main" id="{D2962FE6-3836-4FA0-AF39-CB4E477013CA}"/>
                </a:ext>
              </a:extLst>
            </p:cNvPr>
            <p:cNvSpPr/>
            <p:nvPr/>
          </p:nvSpPr>
          <p:spPr>
            <a:xfrm>
              <a:off x="10385764" y="37264"/>
              <a:ext cx="496406" cy="496406"/>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Circle: Hollow 40">
              <a:extLst>
                <a:ext uri="{FF2B5EF4-FFF2-40B4-BE49-F238E27FC236}">
                  <a16:creationId xmlns:a16="http://schemas.microsoft.com/office/drawing/2014/main" id="{71C8E769-CBEB-47FC-B99D-15AEAF7ABE79}"/>
                </a:ext>
              </a:extLst>
            </p:cNvPr>
            <p:cNvSpPr/>
            <p:nvPr/>
          </p:nvSpPr>
          <p:spPr>
            <a:xfrm>
              <a:off x="7482440" y="787944"/>
              <a:ext cx="174176" cy="174176"/>
            </a:xfrm>
            <a:prstGeom prst="donut">
              <a:avLst>
                <a:gd name="adj" fmla="val 26011"/>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Circle: Hollow 41">
              <a:extLst>
                <a:ext uri="{FF2B5EF4-FFF2-40B4-BE49-F238E27FC236}">
                  <a16:creationId xmlns:a16="http://schemas.microsoft.com/office/drawing/2014/main" id="{5B3C5945-6067-49CA-8FF5-8771C25020C8}"/>
                </a:ext>
              </a:extLst>
            </p:cNvPr>
            <p:cNvSpPr/>
            <p:nvPr/>
          </p:nvSpPr>
          <p:spPr>
            <a:xfrm>
              <a:off x="8339397" y="198379"/>
              <a:ext cx="174176" cy="174176"/>
            </a:xfrm>
            <a:prstGeom prst="donut">
              <a:avLst>
                <a:gd name="adj" fmla="val 26011"/>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Circle: Hollow 42">
              <a:extLst>
                <a:ext uri="{FF2B5EF4-FFF2-40B4-BE49-F238E27FC236}">
                  <a16:creationId xmlns:a16="http://schemas.microsoft.com/office/drawing/2014/main" id="{EC0DB818-6795-41D2-B392-FE8FF42CA452}"/>
                </a:ext>
              </a:extLst>
            </p:cNvPr>
            <p:cNvSpPr/>
            <p:nvPr/>
          </p:nvSpPr>
          <p:spPr>
            <a:xfrm>
              <a:off x="10633967" y="635675"/>
              <a:ext cx="174176" cy="174176"/>
            </a:xfrm>
            <a:prstGeom prst="donut">
              <a:avLst>
                <a:gd name="adj" fmla="val 26011"/>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Oval 43">
              <a:extLst>
                <a:ext uri="{FF2B5EF4-FFF2-40B4-BE49-F238E27FC236}">
                  <a16:creationId xmlns:a16="http://schemas.microsoft.com/office/drawing/2014/main" id="{74EE9A5A-3CCD-411B-8DE7-E096B5E6BB73}"/>
                </a:ext>
              </a:extLst>
            </p:cNvPr>
            <p:cNvSpPr/>
            <p:nvPr/>
          </p:nvSpPr>
          <p:spPr>
            <a:xfrm>
              <a:off x="3702945" y="1034552"/>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2EB68643-6061-43B5-9344-4828753C964D}"/>
                </a:ext>
              </a:extLst>
            </p:cNvPr>
            <p:cNvSpPr/>
            <p:nvPr/>
          </p:nvSpPr>
          <p:spPr>
            <a:xfrm>
              <a:off x="5731508" y="787944"/>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B43F5081-4827-4D6B-AC0D-4C3F835898B8}"/>
                </a:ext>
              </a:extLst>
            </p:cNvPr>
            <p:cNvSpPr/>
            <p:nvPr/>
          </p:nvSpPr>
          <p:spPr>
            <a:xfrm>
              <a:off x="7080910" y="464566"/>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3F691C1A-D5AA-4E19-B945-FB736745A6DE}"/>
                </a:ext>
              </a:extLst>
            </p:cNvPr>
            <p:cNvSpPr/>
            <p:nvPr/>
          </p:nvSpPr>
          <p:spPr>
            <a:xfrm>
              <a:off x="9243586" y="996130"/>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6407DCB5-751B-4310-97C6-7313A2A822B2}"/>
                </a:ext>
              </a:extLst>
            </p:cNvPr>
            <p:cNvSpPr/>
            <p:nvPr/>
          </p:nvSpPr>
          <p:spPr>
            <a:xfrm>
              <a:off x="11005711" y="166881"/>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23284A5C-6F07-4501-93D3-C0E5F312396F}"/>
                </a:ext>
              </a:extLst>
            </p:cNvPr>
            <p:cNvSpPr/>
            <p:nvPr/>
          </p:nvSpPr>
          <p:spPr>
            <a:xfrm>
              <a:off x="12030153" y="737610"/>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EC48CEC6-631E-49A3-B8B0-DB8E057AD578}"/>
                </a:ext>
              </a:extLst>
            </p:cNvPr>
            <p:cNvSpPr/>
            <p:nvPr/>
          </p:nvSpPr>
          <p:spPr>
            <a:xfrm>
              <a:off x="11599010" y="1013091"/>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Circle: Hollow 50">
              <a:extLst>
                <a:ext uri="{FF2B5EF4-FFF2-40B4-BE49-F238E27FC236}">
                  <a16:creationId xmlns:a16="http://schemas.microsoft.com/office/drawing/2014/main" id="{725119C3-AEC1-4D0D-8537-FEF044F75673}"/>
                </a:ext>
              </a:extLst>
            </p:cNvPr>
            <p:cNvSpPr/>
            <p:nvPr/>
          </p:nvSpPr>
          <p:spPr>
            <a:xfrm>
              <a:off x="11622146" y="159879"/>
              <a:ext cx="512376" cy="512376"/>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Circle: Hollow 51">
              <a:extLst>
                <a:ext uri="{FF2B5EF4-FFF2-40B4-BE49-F238E27FC236}">
                  <a16:creationId xmlns:a16="http://schemas.microsoft.com/office/drawing/2014/main" id="{A9954CA9-0A31-425F-A8A7-5ED65EF10DA4}"/>
                </a:ext>
              </a:extLst>
            </p:cNvPr>
            <p:cNvSpPr/>
            <p:nvPr/>
          </p:nvSpPr>
          <p:spPr>
            <a:xfrm>
              <a:off x="9989354" y="122309"/>
              <a:ext cx="352722" cy="352722"/>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Circle: Hollow 52">
              <a:extLst>
                <a:ext uri="{FF2B5EF4-FFF2-40B4-BE49-F238E27FC236}">
                  <a16:creationId xmlns:a16="http://schemas.microsoft.com/office/drawing/2014/main" id="{F6534ADC-01AE-451B-BD6E-A200FB9AE8AE}"/>
                </a:ext>
              </a:extLst>
            </p:cNvPr>
            <p:cNvSpPr/>
            <p:nvPr/>
          </p:nvSpPr>
          <p:spPr>
            <a:xfrm>
              <a:off x="10765179" y="1798455"/>
              <a:ext cx="352722" cy="352722"/>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54" name="Group 53" descr="Glow Light">
              <a:extLst>
                <a:ext uri="{FF2B5EF4-FFF2-40B4-BE49-F238E27FC236}">
                  <a16:creationId xmlns:a16="http://schemas.microsoft.com/office/drawing/2014/main" id="{CCE97EAF-039D-4154-8305-F82020191176}"/>
                </a:ext>
              </a:extLst>
            </p:cNvPr>
            <p:cNvGrpSpPr>
              <a:grpSpLocks noChangeAspect="1"/>
            </p:cNvGrpSpPr>
            <p:nvPr/>
          </p:nvGrpSpPr>
          <p:grpSpPr>
            <a:xfrm rot="-180000">
              <a:off x="1808279" y="95391"/>
              <a:ext cx="184939" cy="184939"/>
              <a:chOff x="5994457" y="3309752"/>
              <a:chExt cx="2933700" cy="2933700"/>
            </a:xfrm>
          </p:grpSpPr>
          <p:sp>
            <p:nvSpPr>
              <p:cNvPr id="108" name="Oval 107">
                <a:extLst>
                  <a:ext uri="{FF2B5EF4-FFF2-40B4-BE49-F238E27FC236}">
                    <a16:creationId xmlns:a16="http://schemas.microsoft.com/office/drawing/2014/main" id="{27AA6B74-B6C2-42A0-86F9-E0C898AD49CD}"/>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122A3517-57F1-4D35-84E8-BF50AEAE6BDD}"/>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 name="Group 54" descr="Glow Light">
              <a:extLst>
                <a:ext uri="{FF2B5EF4-FFF2-40B4-BE49-F238E27FC236}">
                  <a16:creationId xmlns:a16="http://schemas.microsoft.com/office/drawing/2014/main" id="{3DD14723-22FA-4A94-BD38-DA2E95BDD757}"/>
                </a:ext>
              </a:extLst>
            </p:cNvPr>
            <p:cNvGrpSpPr>
              <a:grpSpLocks noChangeAspect="1"/>
            </p:cNvGrpSpPr>
            <p:nvPr/>
          </p:nvGrpSpPr>
          <p:grpSpPr>
            <a:xfrm rot="-180000">
              <a:off x="2998830" y="467500"/>
              <a:ext cx="184939" cy="184939"/>
              <a:chOff x="5994457" y="3309752"/>
              <a:chExt cx="2933700" cy="2933700"/>
            </a:xfrm>
          </p:grpSpPr>
          <p:sp>
            <p:nvSpPr>
              <p:cNvPr id="106" name="Oval 105">
                <a:extLst>
                  <a:ext uri="{FF2B5EF4-FFF2-40B4-BE49-F238E27FC236}">
                    <a16:creationId xmlns:a16="http://schemas.microsoft.com/office/drawing/2014/main" id="{756ADB8C-D957-4448-AFD3-0D67F19D7017}"/>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C42FFA55-9DB8-4217-81ED-3A85E5438174}"/>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6" name="Group 55" descr="Glow Light">
              <a:extLst>
                <a:ext uri="{FF2B5EF4-FFF2-40B4-BE49-F238E27FC236}">
                  <a16:creationId xmlns:a16="http://schemas.microsoft.com/office/drawing/2014/main" id="{445B1F88-321F-43D7-BE05-7FCF13BEA836}"/>
                </a:ext>
              </a:extLst>
            </p:cNvPr>
            <p:cNvGrpSpPr>
              <a:grpSpLocks noChangeAspect="1"/>
            </p:cNvGrpSpPr>
            <p:nvPr/>
          </p:nvGrpSpPr>
          <p:grpSpPr>
            <a:xfrm rot="-180000">
              <a:off x="4389929" y="980865"/>
              <a:ext cx="184939" cy="184939"/>
              <a:chOff x="5994457" y="3309752"/>
              <a:chExt cx="2933700" cy="2933700"/>
            </a:xfrm>
          </p:grpSpPr>
          <p:sp>
            <p:nvSpPr>
              <p:cNvPr id="104" name="Oval 103">
                <a:extLst>
                  <a:ext uri="{FF2B5EF4-FFF2-40B4-BE49-F238E27FC236}">
                    <a16:creationId xmlns:a16="http://schemas.microsoft.com/office/drawing/2014/main" id="{A4D3AECC-3EEA-4A57-9165-844E10083287}"/>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40552E74-E4C1-4E45-8452-67840C9E11B2}"/>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descr="Glow Light">
              <a:extLst>
                <a:ext uri="{FF2B5EF4-FFF2-40B4-BE49-F238E27FC236}">
                  <a16:creationId xmlns:a16="http://schemas.microsoft.com/office/drawing/2014/main" id="{DD4E4271-A326-4312-836A-9E104E609B96}"/>
                </a:ext>
              </a:extLst>
            </p:cNvPr>
            <p:cNvGrpSpPr>
              <a:grpSpLocks noChangeAspect="1"/>
            </p:cNvGrpSpPr>
            <p:nvPr/>
          </p:nvGrpSpPr>
          <p:grpSpPr>
            <a:xfrm rot="-180000">
              <a:off x="5180568" y="62211"/>
              <a:ext cx="184939" cy="184939"/>
              <a:chOff x="5994457" y="3309752"/>
              <a:chExt cx="2933700" cy="2933700"/>
            </a:xfrm>
          </p:grpSpPr>
          <p:sp>
            <p:nvSpPr>
              <p:cNvPr id="102" name="Oval 101">
                <a:extLst>
                  <a:ext uri="{FF2B5EF4-FFF2-40B4-BE49-F238E27FC236}">
                    <a16:creationId xmlns:a16="http://schemas.microsoft.com/office/drawing/2014/main" id="{A6FF4AC7-F46E-48C9-B942-B229A0DE2917}"/>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a:extLst>
                  <a:ext uri="{FF2B5EF4-FFF2-40B4-BE49-F238E27FC236}">
                    <a16:creationId xmlns:a16="http://schemas.microsoft.com/office/drawing/2014/main" id="{F94C69F0-C27A-4F9A-9E4F-0B7C1ED823DB}"/>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 name="Group 57" descr="Glow Light">
              <a:extLst>
                <a:ext uri="{FF2B5EF4-FFF2-40B4-BE49-F238E27FC236}">
                  <a16:creationId xmlns:a16="http://schemas.microsoft.com/office/drawing/2014/main" id="{AF2B58ED-192E-4BB8-895D-E81A6AA1EE75}"/>
                </a:ext>
              </a:extLst>
            </p:cNvPr>
            <p:cNvGrpSpPr>
              <a:grpSpLocks noChangeAspect="1"/>
            </p:cNvGrpSpPr>
            <p:nvPr/>
          </p:nvGrpSpPr>
          <p:grpSpPr>
            <a:xfrm rot="-180000">
              <a:off x="7603546" y="62377"/>
              <a:ext cx="184939" cy="184939"/>
              <a:chOff x="5994457" y="3309752"/>
              <a:chExt cx="2933700" cy="2933700"/>
            </a:xfrm>
          </p:grpSpPr>
          <p:sp>
            <p:nvSpPr>
              <p:cNvPr id="100" name="Oval 99">
                <a:extLst>
                  <a:ext uri="{FF2B5EF4-FFF2-40B4-BE49-F238E27FC236}">
                    <a16:creationId xmlns:a16="http://schemas.microsoft.com/office/drawing/2014/main" id="{3CE4CFD4-61F6-4890-9D1B-6D14ECBBB8B9}"/>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876FE4F2-C023-4763-9C68-FF0B454E3D2F}"/>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descr="Glow Light">
              <a:extLst>
                <a:ext uri="{FF2B5EF4-FFF2-40B4-BE49-F238E27FC236}">
                  <a16:creationId xmlns:a16="http://schemas.microsoft.com/office/drawing/2014/main" id="{CC7FBFB5-2B2A-4819-991E-F9E694668F50}"/>
                </a:ext>
              </a:extLst>
            </p:cNvPr>
            <p:cNvGrpSpPr>
              <a:grpSpLocks noChangeAspect="1"/>
            </p:cNvGrpSpPr>
            <p:nvPr/>
          </p:nvGrpSpPr>
          <p:grpSpPr>
            <a:xfrm rot="-180000">
              <a:off x="8308409" y="490883"/>
              <a:ext cx="184939" cy="184939"/>
              <a:chOff x="5994457" y="3309752"/>
              <a:chExt cx="2933700" cy="2933700"/>
            </a:xfrm>
          </p:grpSpPr>
          <p:sp>
            <p:nvSpPr>
              <p:cNvPr id="98" name="Oval 97">
                <a:extLst>
                  <a:ext uri="{FF2B5EF4-FFF2-40B4-BE49-F238E27FC236}">
                    <a16:creationId xmlns:a16="http://schemas.microsoft.com/office/drawing/2014/main" id="{36D9E730-C7E6-4E8A-8239-4AF19CA275EC}"/>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8EE4F7E4-1014-412B-AA48-86EBE8E72FD1}"/>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descr="Glow Light">
              <a:extLst>
                <a:ext uri="{FF2B5EF4-FFF2-40B4-BE49-F238E27FC236}">
                  <a16:creationId xmlns:a16="http://schemas.microsoft.com/office/drawing/2014/main" id="{61446C26-0231-4F5B-B22A-33F037F0A3AA}"/>
                </a:ext>
              </a:extLst>
            </p:cNvPr>
            <p:cNvGrpSpPr>
              <a:grpSpLocks noChangeAspect="1"/>
            </p:cNvGrpSpPr>
            <p:nvPr/>
          </p:nvGrpSpPr>
          <p:grpSpPr>
            <a:xfrm rot="-180000">
              <a:off x="9639018" y="331227"/>
              <a:ext cx="184939" cy="184939"/>
              <a:chOff x="5994457" y="3309752"/>
              <a:chExt cx="2933700" cy="2933700"/>
            </a:xfrm>
          </p:grpSpPr>
          <p:sp>
            <p:nvSpPr>
              <p:cNvPr id="96" name="Oval 95">
                <a:extLst>
                  <a:ext uri="{FF2B5EF4-FFF2-40B4-BE49-F238E27FC236}">
                    <a16:creationId xmlns:a16="http://schemas.microsoft.com/office/drawing/2014/main" id="{148776B9-4ADE-4610-BCA7-616E4CC766DD}"/>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BFA0AFC5-C797-4E9A-BA52-8485802F6AB2}"/>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descr="Glow Light">
              <a:extLst>
                <a:ext uri="{FF2B5EF4-FFF2-40B4-BE49-F238E27FC236}">
                  <a16:creationId xmlns:a16="http://schemas.microsoft.com/office/drawing/2014/main" id="{51515052-2354-4F31-8E77-59ED420E7A88}"/>
                </a:ext>
              </a:extLst>
            </p:cNvPr>
            <p:cNvGrpSpPr>
              <a:grpSpLocks noChangeAspect="1"/>
            </p:cNvGrpSpPr>
            <p:nvPr/>
          </p:nvGrpSpPr>
          <p:grpSpPr>
            <a:xfrm rot="-180000">
              <a:off x="9991429" y="16107"/>
              <a:ext cx="184939" cy="184939"/>
              <a:chOff x="5994457" y="3309752"/>
              <a:chExt cx="2933700" cy="2933700"/>
            </a:xfrm>
          </p:grpSpPr>
          <p:sp>
            <p:nvSpPr>
              <p:cNvPr id="94" name="Oval 93">
                <a:extLst>
                  <a:ext uri="{FF2B5EF4-FFF2-40B4-BE49-F238E27FC236}">
                    <a16:creationId xmlns:a16="http://schemas.microsoft.com/office/drawing/2014/main" id="{E26B0A78-BFDF-4F4F-AF6B-ADA47E57D74D}"/>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10AB04C1-D88C-4666-846F-EDD24B481004}"/>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 name="Group 61" descr="Glow Light">
              <a:extLst>
                <a:ext uri="{FF2B5EF4-FFF2-40B4-BE49-F238E27FC236}">
                  <a16:creationId xmlns:a16="http://schemas.microsoft.com/office/drawing/2014/main" id="{6354D5DC-FAD4-408C-B3FE-57CDD23290D4}"/>
                </a:ext>
              </a:extLst>
            </p:cNvPr>
            <p:cNvGrpSpPr>
              <a:grpSpLocks noChangeAspect="1"/>
            </p:cNvGrpSpPr>
            <p:nvPr/>
          </p:nvGrpSpPr>
          <p:grpSpPr>
            <a:xfrm rot="-180000">
              <a:off x="10315183" y="453725"/>
              <a:ext cx="184939" cy="184939"/>
              <a:chOff x="5994457" y="3309752"/>
              <a:chExt cx="2933700" cy="2933700"/>
            </a:xfrm>
          </p:grpSpPr>
          <p:sp>
            <p:nvSpPr>
              <p:cNvPr id="92" name="Oval 91">
                <a:extLst>
                  <a:ext uri="{FF2B5EF4-FFF2-40B4-BE49-F238E27FC236}">
                    <a16:creationId xmlns:a16="http://schemas.microsoft.com/office/drawing/2014/main" id="{71E7C208-1BFE-4BD8-8907-230AD636DF1C}"/>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6743EC78-E64F-42FF-AAB9-46063EAA85A2}"/>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 name="Group 62" descr="Glow Light">
              <a:extLst>
                <a:ext uri="{FF2B5EF4-FFF2-40B4-BE49-F238E27FC236}">
                  <a16:creationId xmlns:a16="http://schemas.microsoft.com/office/drawing/2014/main" id="{2E20D849-69CC-4E2E-AA54-282D415F101E}"/>
                </a:ext>
              </a:extLst>
            </p:cNvPr>
            <p:cNvGrpSpPr>
              <a:grpSpLocks noChangeAspect="1"/>
            </p:cNvGrpSpPr>
            <p:nvPr/>
          </p:nvGrpSpPr>
          <p:grpSpPr>
            <a:xfrm rot="-180000">
              <a:off x="9381151" y="512111"/>
              <a:ext cx="184939" cy="184939"/>
              <a:chOff x="5994457" y="3309752"/>
              <a:chExt cx="2933700" cy="2933700"/>
            </a:xfrm>
          </p:grpSpPr>
          <p:sp>
            <p:nvSpPr>
              <p:cNvPr id="90" name="Oval 89">
                <a:extLst>
                  <a:ext uri="{FF2B5EF4-FFF2-40B4-BE49-F238E27FC236}">
                    <a16:creationId xmlns:a16="http://schemas.microsoft.com/office/drawing/2014/main" id="{6BBC06CB-B1DD-451D-AF64-49754B8C60B5}"/>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214D1D9C-D35B-4C27-BDF9-765771117212}"/>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4" name="Group 63" descr="Glow Light">
              <a:extLst>
                <a:ext uri="{FF2B5EF4-FFF2-40B4-BE49-F238E27FC236}">
                  <a16:creationId xmlns:a16="http://schemas.microsoft.com/office/drawing/2014/main" id="{E02D279D-1502-4397-AF99-49DAF0C7EB95}"/>
                </a:ext>
              </a:extLst>
            </p:cNvPr>
            <p:cNvGrpSpPr>
              <a:grpSpLocks noChangeAspect="1"/>
            </p:cNvGrpSpPr>
            <p:nvPr/>
          </p:nvGrpSpPr>
          <p:grpSpPr>
            <a:xfrm rot="-180000">
              <a:off x="11785864" y="781091"/>
              <a:ext cx="184939" cy="184939"/>
              <a:chOff x="5994457" y="3309752"/>
              <a:chExt cx="2933700" cy="2933700"/>
            </a:xfrm>
          </p:grpSpPr>
          <p:sp>
            <p:nvSpPr>
              <p:cNvPr id="88" name="Oval 87">
                <a:extLst>
                  <a:ext uri="{FF2B5EF4-FFF2-40B4-BE49-F238E27FC236}">
                    <a16:creationId xmlns:a16="http://schemas.microsoft.com/office/drawing/2014/main" id="{E6928743-4054-49A2-9517-36381DFA80D8}"/>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CB46406D-3428-4805-B5D5-B29F6977D95F}"/>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5" name="Group 64" descr="Glow Light">
              <a:extLst>
                <a:ext uri="{FF2B5EF4-FFF2-40B4-BE49-F238E27FC236}">
                  <a16:creationId xmlns:a16="http://schemas.microsoft.com/office/drawing/2014/main" id="{3C6017F2-A975-4C6B-9A32-BDA94DA7AFC9}"/>
                </a:ext>
              </a:extLst>
            </p:cNvPr>
            <p:cNvGrpSpPr>
              <a:grpSpLocks noChangeAspect="1"/>
            </p:cNvGrpSpPr>
            <p:nvPr/>
          </p:nvGrpSpPr>
          <p:grpSpPr>
            <a:xfrm rot="-180000">
              <a:off x="11339810" y="-55205"/>
              <a:ext cx="184939" cy="184939"/>
              <a:chOff x="5994457" y="3309752"/>
              <a:chExt cx="2933700" cy="2933700"/>
            </a:xfrm>
          </p:grpSpPr>
          <p:sp>
            <p:nvSpPr>
              <p:cNvPr id="86" name="Oval 85">
                <a:extLst>
                  <a:ext uri="{FF2B5EF4-FFF2-40B4-BE49-F238E27FC236}">
                    <a16:creationId xmlns:a16="http://schemas.microsoft.com/office/drawing/2014/main" id="{249AA986-8B04-4120-BAB9-1ECD70B2659A}"/>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103C4028-4F5F-4303-B9C0-45E1A2D7229D}"/>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 name="Group 65" descr="Glow Light">
              <a:extLst>
                <a:ext uri="{FF2B5EF4-FFF2-40B4-BE49-F238E27FC236}">
                  <a16:creationId xmlns:a16="http://schemas.microsoft.com/office/drawing/2014/main" id="{5382CC89-ABF4-4D2F-94C5-77CCE3481EDB}"/>
                </a:ext>
              </a:extLst>
            </p:cNvPr>
            <p:cNvGrpSpPr>
              <a:grpSpLocks noChangeAspect="1"/>
            </p:cNvGrpSpPr>
            <p:nvPr/>
          </p:nvGrpSpPr>
          <p:grpSpPr>
            <a:xfrm rot="-180000">
              <a:off x="11976466" y="13232"/>
              <a:ext cx="184939" cy="184939"/>
              <a:chOff x="5994457" y="3309752"/>
              <a:chExt cx="2933700" cy="2933700"/>
            </a:xfrm>
          </p:grpSpPr>
          <p:sp>
            <p:nvSpPr>
              <p:cNvPr id="84" name="Oval 83">
                <a:extLst>
                  <a:ext uri="{FF2B5EF4-FFF2-40B4-BE49-F238E27FC236}">
                    <a16:creationId xmlns:a16="http://schemas.microsoft.com/office/drawing/2014/main" id="{D544917A-9AC2-4300-97D2-E1AB2FABBB5D}"/>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96BC916E-AD5B-41D8-8DFB-BB822DEE1EA2}"/>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Circle: Hollow 66">
              <a:extLst>
                <a:ext uri="{FF2B5EF4-FFF2-40B4-BE49-F238E27FC236}">
                  <a16:creationId xmlns:a16="http://schemas.microsoft.com/office/drawing/2014/main" id="{52AEB91B-E65D-47F4-8322-3766ECDAA0F4}"/>
                </a:ext>
              </a:extLst>
            </p:cNvPr>
            <p:cNvSpPr/>
            <p:nvPr/>
          </p:nvSpPr>
          <p:spPr>
            <a:xfrm>
              <a:off x="5823225" y="45486"/>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 name="Circle: Hollow 67">
              <a:extLst>
                <a:ext uri="{FF2B5EF4-FFF2-40B4-BE49-F238E27FC236}">
                  <a16:creationId xmlns:a16="http://schemas.microsoft.com/office/drawing/2014/main" id="{DFB1BB06-FDAB-41D6-8C3B-950A2D8A0FC9}"/>
                </a:ext>
              </a:extLst>
            </p:cNvPr>
            <p:cNvSpPr/>
            <p:nvPr/>
          </p:nvSpPr>
          <p:spPr>
            <a:xfrm>
              <a:off x="6697902" y="1387389"/>
              <a:ext cx="719972" cy="719972"/>
            </a:xfrm>
            <a:prstGeom prst="donut">
              <a:avLst>
                <a:gd name="adj" fmla="val 26011"/>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 name="Oval 68">
              <a:extLst>
                <a:ext uri="{FF2B5EF4-FFF2-40B4-BE49-F238E27FC236}">
                  <a16:creationId xmlns:a16="http://schemas.microsoft.com/office/drawing/2014/main" id="{BD62823A-32EE-4AD7-8AED-2FEF57B2571D}"/>
                </a:ext>
              </a:extLst>
            </p:cNvPr>
            <p:cNvSpPr>
              <a:spLocks noChangeAspect="1"/>
            </p:cNvSpPr>
            <p:nvPr/>
          </p:nvSpPr>
          <p:spPr>
            <a:xfrm>
              <a:off x="745543" y="37264"/>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4CF77F6F-45BC-40B4-B71C-0A005757D790}"/>
                </a:ext>
              </a:extLst>
            </p:cNvPr>
            <p:cNvSpPr>
              <a:spLocks noChangeAspect="1"/>
            </p:cNvSpPr>
            <p:nvPr/>
          </p:nvSpPr>
          <p:spPr>
            <a:xfrm>
              <a:off x="1475566" y="239791"/>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F6F9DA65-51E0-4BED-AC6F-9672ED18A825}"/>
                </a:ext>
              </a:extLst>
            </p:cNvPr>
            <p:cNvSpPr>
              <a:spLocks noChangeAspect="1"/>
            </p:cNvSpPr>
            <p:nvPr/>
          </p:nvSpPr>
          <p:spPr>
            <a:xfrm>
              <a:off x="2598372" y="274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741D2857-D466-4D6E-9B0C-5485F4AB739C}"/>
                </a:ext>
              </a:extLst>
            </p:cNvPr>
            <p:cNvSpPr>
              <a:spLocks noChangeAspect="1"/>
            </p:cNvSpPr>
            <p:nvPr/>
          </p:nvSpPr>
          <p:spPr>
            <a:xfrm>
              <a:off x="2605867" y="2177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823E91C4-737A-4C3F-8E5D-D53C02E554B0}"/>
                </a:ext>
              </a:extLst>
            </p:cNvPr>
            <p:cNvSpPr>
              <a:spLocks noChangeAspect="1"/>
            </p:cNvSpPr>
            <p:nvPr/>
          </p:nvSpPr>
          <p:spPr>
            <a:xfrm>
              <a:off x="4724150" y="84474"/>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9A594004-0701-451B-B077-0F543D968C2D}"/>
                </a:ext>
              </a:extLst>
            </p:cNvPr>
            <p:cNvSpPr>
              <a:spLocks noChangeAspect="1"/>
            </p:cNvSpPr>
            <p:nvPr/>
          </p:nvSpPr>
          <p:spPr>
            <a:xfrm>
              <a:off x="5752914" y="16037"/>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358EAF6B-4DB1-4AE7-9BC6-DBA4F573E44F}"/>
                </a:ext>
              </a:extLst>
            </p:cNvPr>
            <p:cNvSpPr>
              <a:spLocks noChangeAspect="1"/>
            </p:cNvSpPr>
            <p:nvPr/>
          </p:nvSpPr>
          <p:spPr>
            <a:xfrm>
              <a:off x="6378663" y="160401"/>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C48FBA50-98C5-451C-BA17-E225FBA503EA}"/>
                </a:ext>
              </a:extLst>
            </p:cNvPr>
            <p:cNvSpPr>
              <a:spLocks noChangeAspect="1"/>
            </p:cNvSpPr>
            <p:nvPr/>
          </p:nvSpPr>
          <p:spPr>
            <a:xfrm>
              <a:off x="6749456" y="22585"/>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1F06742A-FEC7-47E9-A915-F0049BE93BBA}"/>
                </a:ext>
              </a:extLst>
            </p:cNvPr>
            <p:cNvSpPr>
              <a:spLocks noChangeAspect="1"/>
            </p:cNvSpPr>
            <p:nvPr/>
          </p:nvSpPr>
          <p:spPr>
            <a:xfrm>
              <a:off x="8745400" y="30704"/>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265C1CDB-8B4A-4472-9BCD-5BA32AEF6C38}"/>
                </a:ext>
              </a:extLst>
            </p:cNvPr>
            <p:cNvSpPr>
              <a:spLocks noChangeAspect="1"/>
            </p:cNvSpPr>
            <p:nvPr/>
          </p:nvSpPr>
          <p:spPr>
            <a:xfrm>
              <a:off x="9362386" y="297198"/>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DCF05132-766E-4296-A7F1-9184654D9F1E}"/>
                </a:ext>
              </a:extLst>
            </p:cNvPr>
            <p:cNvSpPr>
              <a:spLocks noChangeAspect="1"/>
            </p:cNvSpPr>
            <p:nvPr/>
          </p:nvSpPr>
          <p:spPr>
            <a:xfrm>
              <a:off x="10315997" y="48704"/>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562D48CD-50CF-4FE4-A613-507A83E97949}"/>
                </a:ext>
              </a:extLst>
            </p:cNvPr>
            <p:cNvSpPr>
              <a:spLocks noChangeAspect="1"/>
            </p:cNvSpPr>
            <p:nvPr/>
          </p:nvSpPr>
          <p:spPr>
            <a:xfrm>
              <a:off x="11117901" y="207612"/>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9DFD9077-D1F5-4D77-AFEC-50B240472A17}"/>
                </a:ext>
              </a:extLst>
            </p:cNvPr>
            <p:cNvSpPr>
              <a:spLocks noChangeAspect="1"/>
            </p:cNvSpPr>
            <p:nvPr/>
          </p:nvSpPr>
          <p:spPr>
            <a:xfrm>
              <a:off x="11654224" y="48474"/>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3F964FF6-088A-4B47-8E23-080A739BB9CD}"/>
                </a:ext>
              </a:extLst>
            </p:cNvPr>
            <p:cNvSpPr>
              <a:spLocks noChangeAspect="1"/>
            </p:cNvSpPr>
            <p:nvPr/>
          </p:nvSpPr>
          <p:spPr>
            <a:xfrm>
              <a:off x="7271002" y="436248"/>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9CE5C981-5D55-4181-BB29-787925046AF3}"/>
                </a:ext>
              </a:extLst>
            </p:cNvPr>
            <p:cNvSpPr>
              <a:spLocks noChangeAspect="1"/>
            </p:cNvSpPr>
            <p:nvPr/>
          </p:nvSpPr>
          <p:spPr>
            <a:xfrm>
              <a:off x="43745" y="714473"/>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ubtitle 2">
            <a:extLst>
              <a:ext uri="{FF2B5EF4-FFF2-40B4-BE49-F238E27FC236}">
                <a16:creationId xmlns:a16="http://schemas.microsoft.com/office/drawing/2014/main" id="{7C9D4321-91CE-4918-8904-678C1EC960A7}"/>
              </a:ext>
            </a:extLst>
          </p:cNvPr>
          <p:cNvSpPr>
            <a:spLocks noGrp="1"/>
          </p:cNvSpPr>
          <p:nvPr>
            <p:ph type="subTitle" idx="1"/>
          </p:nvPr>
        </p:nvSpPr>
        <p:spPr>
          <a:xfrm rot="-180000">
            <a:off x="1495720" y="4491145"/>
            <a:ext cx="4812627" cy="461565"/>
          </a:xfrm>
        </p:spPr>
        <p:txBody>
          <a:bodyPr lIns="0" tIns="0" rIns="0" bIns="0">
            <a:noAutofit/>
          </a:bodyPr>
          <a:lstStyle>
            <a:lvl1pPr marL="0" indent="0" algn="ctr">
              <a:lnSpc>
                <a:spcPct val="100000"/>
              </a:lnSpc>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8">
            <a:extLst>
              <a:ext uri="{FF2B5EF4-FFF2-40B4-BE49-F238E27FC236}">
                <a16:creationId xmlns:a16="http://schemas.microsoft.com/office/drawing/2014/main" id="{B12D46C1-4851-4C82-AD46-2B742E76287D}"/>
              </a:ext>
            </a:extLst>
          </p:cNvPr>
          <p:cNvSpPr>
            <a:spLocks noGrp="1"/>
          </p:cNvSpPr>
          <p:nvPr>
            <p:ph type="title" hasCustomPrompt="1"/>
          </p:nvPr>
        </p:nvSpPr>
        <p:spPr>
          <a:xfrm rot="-180000">
            <a:off x="40953" y="2794383"/>
            <a:ext cx="6219567" cy="1727875"/>
          </a:xfrm>
        </p:spPr>
        <p:txBody>
          <a:bodyPr/>
          <a:lstStyle>
            <a:lvl1pPr algn="r">
              <a:defRPr/>
            </a:lvl1pPr>
          </a:lstStyle>
          <a:p>
            <a:r>
              <a:rPr lang="en-US" dirty="0"/>
              <a:t>Your Wedding Album Title</a:t>
            </a:r>
          </a:p>
        </p:txBody>
      </p:sp>
      <p:sp>
        <p:nvSpPr>
          <p:cNvPr id="11" name="Picture Placeholder 10">
            <a:extLst>
              <a:ext uri="{FF2B5EF4-FFF2-40B4-BE49-F238E27FC236}">
                <a16:creationId xmlns:a16="http://schemas.microsoft.com/office/drawing/2014/main" id="{E9DD11AA-1CCD-4B1C-9A38-D2972E57703F}"/>
              </a:ext>
            </a:extLst>
          </p:cNvPr>
          <p:cNvSpPr>
            <a:spLocks noGrp="1"/>
          </p:cNvSpPr>
          <p:nvPr>
            <p:ph type="pic" sz="quarter" idx="10" hasCustomPrompt="1"/>
          </p:nvPr>
        </p:nvSpPr>
        <p:spPr>
          <a:xfrm rot="-180000">
            <a:off x="7017652" y="783000"/>
            <a:ext cx="4356000" cy="5292000"/>
          </a:xfrm>
          <a:solidFill>
            <a:schemeClr val="accent1"/>
          </a:solidFill>
          <a:ln w="635000" cap="rnd" cmpd="tri">
            <a:gradFill>
              <a:gsLst>
                <a:gs pos="100000">
                  <a:srgbClr val="665B3C"/>
                </a:gs>
                <a:gs pos="41620">
                  <a:srgbClr val="E4D6AE"/>
                </a:gs>
                <a:gs pos="43000">
                  <a:schemeClr val="bg1">
                    <a:lumMod val="95000"/>
                  </a:schemeClr>
                </a:gs>
                <a:gs pos="17000">
                  <a:schemeClr val="bg1">
                    <a:lumMod val="50000"/>
                  </a:schemeClr>
                </a:gs>
                <a:gs pos="0">
                  <a:schemeClr val="tx1">
                    <a:lumMod val="65000"/>
                    <a:lumOff val="35000"/>
                  </a:schemeClr>
                </a:gs>
              </a:gsLst>
              <a:lin ang="5220000" scaled="0"/>
            </a:gradFill>
            <a:miter lim="800000"/>
          </a:ln>
          <a:effectLst>
            <a:innerShdw blurRad="63500" dist="50800" dir="13500000">
              <a:prstClr val="black">
                <a:alpha val="50000"/>
              </a:prstClr>
            </a:innerShdw>
          </a:effectLst>
        </p:spPr>
        <p:txBody>
          <a:bodyPr anchor="ctr">
            <a:normAutofit/>
          </a:bodyPr>
          <a:lstStyle>
            <a:lvl1pPr marL="0" indent="0" algn="ctr">
              <a:buNone/>
              <a:defRPr sz="1600"/>
            </a:lvl1pPr>
          </a:lstStyle>
          <a:p>
            <a:r>
              <a:rPr lang="en-US" dirty="0"/>
              <a:t>Drag and Drop or Insert Your Picture</a:t>
            </a:r>
          </a:p>
        </p:txBody>
      </p:sp>
    </p:spTree>
    <p:extLst>
      <p:ext uri="{BB962C8B-B14F-4D97-AF65-F5344CB8AC3E}">
        <p14:creationId xmlns:p14="http://schemas.microsoft.com/office/powerpoint/2010/main" val="1675258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bg>
      <p:bgPr>
        <a:gradFill>
          <a:gsLst>
            <a:gs pos="100000">
              <a:srgbClr val="232939"/>
            </a:gs>
            <a:gs pos="0">
              <a:schemeClr val="tx1">
                <a:lumMod val="95000"/>
                <a:lumOff val="5000"/>
              </a:schemeClr>
            </a:gs>
          </a:gsLst>
          <a:lin ang="5220000" scaled="0"/>
        </a:gradFill>
        <a:effectLst/>
      </p:bgPr>
    </p:bg>
    <p:spTree>
      <p:nvGrpSpPr>
        <p:cNvPr id="1" name=""/>
        <p:cNvGrpSpPr/>
        <p:nvPr/>
      </p:nvGrpSpPr>
      <p:grpSpPr>
        <a:xfrm>
          <a:off x="0" y="0"/>
          <a:ext cx="0" cy="0"/>
          <a:chOff x="0" y="0"/>
          <a:chExt cx="0" cy="0"/>
        </a:xfrm>
      </p:grpSpPr>
      <p:grpSp>
        <p:nvGrpSpPr>
          <p:cNvPr id="10" name="Group 9" descr="Sparkles Top">
            <a:extLst>
              <a:ext uri="{FF2B5EF4-FFF2-40B4-BE49-F238E27FC236}">
                <a16:creationId xmlns:a16="http://schemas.microsoft.com/office/drawing/2014/main" id="{836D5C16-9550-47AD-8F49-FE66AE504429}"/>
              </a:ext>
            </a:extLst>
          </p:cNvPr>
          <p:cNvGrpSpPr/>
          <p:nvPr userDrawn="1"/>
        </p:nvGrpSpPr>
        <p:grpSpPr>
          <a:xfrm>
            <a:off x="43745" y="-55205"/>
            <a:ext cx="12117660" cy="2534216"/>
            <a:chOff x="43745" y="-55205"/>
            <a:chExt cx="12117660" cy="2534216"/>
          </a:xfrm>
        </p:grpSpPr>
        <p:sp>
          <p:nvSpPr>
            <p:cNvPr id="11" name="Circle: Hollow 10">
              <a:extLst>
                <a:ext uri="{FF2B5EF4-FFF2-40B4-BE49-F238E27FC236}">
                  <a16:creationId xmlns:a16="http://schemas.microsoft.com/office/drawing/2014/main" id="{F6C6C246-909E-4274-965A-329EB0B3EF30}"/>
                </a:ext>
              </a:extLst>
            </p:cNvPr>
            <p:cNvSpPr/>
            <p:nvPr/>
          </p:nvSpPr>
          <p:spPr>
            <a:xfrm>
              <a:off x="809223" y="660629"/>
              <a:ext cx="310114" cy="31011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2" name="Circle: Hollow 11">
              <a:extLst>
                <a:ext uri="{FF2B5EF4-FFF2-40B4-BE49-F238E27FC236}">
                  <a16:creationId xmlns:a16="http://schemas.microsoft.com/office/drawing/2014/main" id="{4F9D3504-AAED-4BBD-A38F-3BAC27C39C47}"/>
                </a:ext>
              </a:extLst>
            </p:cNvPr>
            <p:cNvSpPr/>
            <p:nvPr/>
          </p:nvSpPr>
          <p:spPr>
            <a:xfrm>
              <a:off x="1125914" y="333199"/>
              <a:ext cx="436185" cy="43618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3" name="Circle: Hollow 12">
              <a:extLst>
                <a:ext uri="{FF2B5EF4-FFF2-40B4-BE49-F238E27FC236}">
                  <a16:creationId xmlns:a16="http://schemas.microsoft.com/office/drawing/2014/main" id="{C01C36EC-F7DF-4D62-A56C-CDABFC02C05C}"/>
                </a:ext>
              </a:extLst>
            </p:cNvPr>
            <p:cNvSpPr/>
            <p:nvPr/>
          </p:nvSpPr>
          <p:spPr>
            <a:xfrm>
              <a:off x="1678364" y="886186"/>
              <a:ext cx="436185" cy="436185"/>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4" name="Circle: Hollow 13">
              <a:extLst>
                <a:ext uri="{FF2B5EF4-FFF2-40B4-BE49-F238E27FC236}">
                  <a16:creationId xmlns:a16="http://schemas.microsoft.com/office/drawing/2014/main" id="{A30896F2-2F06-436B-BF3B-DFB6743B5A18}"/>
                </a:ext>
              </a:extLst>
            </p:cNvPr>
            <p:cNvSpPr/>
            <p:nvPr/>
          </p:nvSpPr>
          <p:spPr>
            <a:xfrm>
              <a:off x="1215567" y="1142985"/>
              <a:ext cx="92220" cy="92220"/>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5" name="Circle: Hollow 14">
              <a:extLst>
                <a:ext uri="{FF2B5EF4-FFF2-40B4-BE49-F238E27FC236}">
                  <a16:creationId xmlns:a16="http://schemas.microsoft.com/office/drawing/2014/main" id="{191BF932-C10E-4600-A0D0-E8BEA4A3E4B6}"/>
                </a:ext>
              </a:extLst>
            </p:cNvPr>
            <p:cNvSpPr/>
            <p:nvPr/>
          </p:nvSpPr>
          <p:spPr>
            <a:xfrm>
              <a:off x="2233749" y="309992"/>
              <a:ext cx="512376" cy="512376"/>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6" name="Circle: Hollow 15">
              <a:extLst>
                <a:ext uri="{FF2B5EF4-FFF2-40B4-BE49-F238E27FC236}">
                  <a16:creationId xmlns:a16="http://schemas.microsoft.com/office/drawing/2014/main" id="{D4939365-6235-4B22-A60A-6D4D96F063ED}"/>
                </a:ext>
              </a:extLst>
            </p:cNvPr>
            <p:cNvSpPr/>
            <p:nvPr/>
          </p:nvSpPr>
          <p:spPr>
            <a:xfrm>
              <a:off x="1513348" y="1876589"/>
              <a:ext cx="174176" cy="174176"/>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7" name="Oval 16">
              <a:extLst>
                <a:ext uri="{FF2B5EF4-FFF2-40B4-BE49-F238E27FC236}">
                  <a16:creationId xmlns:a16="http://schemas.microsoft.com/office/drawing/2014/main" id="{2F4F3357-F3CF-451A-B928-451576AC33E4}"/>
                </a:ext>
              </a:extLst>
            </p:cNvPr>
            <p:cNvSpPr/>
            <p:nvPr/>
          </p:nvSpPr>
          <p:spPr>
            <a:xfrm>
              <a:off x="1870075" y="511175"/>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descr="Glow Light">
              <a:extLst>
                <a:ext uri="{FF2B5EF4-FFF2-40B4-BE49-F238E27FC236}">
                  <a16:creationId xmlns:a16="http://schemas.microsoft.com/office/drawing/2014/main" id="{D32B275B-B23E-4577-80D5-AFBCEC88EE8F}"/>
                </a:ext>
              </a:extLst>
            </p:cNvPr>
            <p:cNvGrpSpPr>
              <a:grpSpLocks noChangeAspect="1"/>
            </p:cNvGrpSpPr>
            <p:nvPr/>
          </p:nvGrpSpPr>
          <p:grpSpPr>
            <a:xfrm rot="-180000">
              <a:off x="2038715" y="664767"/>
              <a:ext cx="184939" cy="184939"/>
              <a:chOff x="5994457" y="3309752"/>
              <a:chExt cx="2933700" cy="2933700"/>
            </a:xfrm>
          </p:grpSpPr>
          <p:sp>
            <p:nvSpPr>
              <p:cNvPr id="110" name="Oval 109">
                <a:extLst>
                  <a:ext uri="{FF2B5EF4-FFF2-40B4-BE49-F238E27FC236}">
                    <a16:creationId xmlns:a16="http://schemas.microsoft.com/office/drawing/2014/main" id="{671E840D-1520-4DE3-B069-1708A2CB1488}"/>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1" name="Oval 110">
                <a:extLst>
                  <a:ext uri="{FF2B5EF4-FFF2-40B4-BE49-F238E27FC236}">
                    <a16:creationId xmlns:a16="http://schemas.microsoft.com/office/drawing/2014/main" id="{9C79033A-94FD-4014-A215-80C4A8D240FE}"/>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descr="Glow Light">
              <a:extLst>
                <a:ext uri="{FF2B5EF4-FFF2-40B4-BE49-F238E27FC236}">
                  <a16:creationId xmlns:a16="http://schemas.microsoft.com/office/drawing/2014/main" id="{D1E48C29-D539-4E22-8517-F4D88044FFCA}"/>
                </a:ext>
              </a:extLst>
            </p:cNvPr>
            <p:cNvGrpSpPr>
              <a:grpSpLocks noChangeAspect="1"/>
            </p:cNvGrpSpPr>
            <p:nvPr/>
          </p:nvGrpSpPr>
          <p:grpSpPr>
            <a:xfrm rot="-180000">
              <a:off x="797250" y="429683"/>
              <a:ext cx="184939" cy="184939"/>
              <a:chOff x="5994457" y="3309752"/>
              <a:chExt cx="2933700" cy="2933700"/>
            </a:xfrm>
          </p:grpSpPr>
          <p:sp>
            <p:nvSpPr>
              <p:cNvPr id="108" name="Oval 107">
                <a:extLst>
                  <a:ext uri="{FF2B5EF4-FFF2-40B4-BE49-F238E27FC236}">
                    <a16:creationId xmlns:a16="http://schemas.microsoft.com/office/drawing/2014/main" id="{5471477F-E07E-4642-B653-8FF3B7FFD389}"/>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9" name="Oval 108">
                <a:extLst>
                  <a:ext uri="{FF2B5EF4-FFF2-40B4-BE49-F238E27FC236}">
                    <a16:creationId xmlns:a16="http://schemas.microsoft.com/office/drawing/2014/main" id="{1EFDD83F-696D-4D05-AE98-DD9E5053E8B8}"/>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Circle: Hollow 19">
              <a:extLst>
                <a:ext uri="{FF2B5EF4-FFF2-40B4-BE49-F238E27FC236}">
                  <a16:creationId xmlns:a16="http://schemas.microsoft.com/office/drawing/2014/main" id="{C3F33867-B70E-4CE2-8DD6-CB31CC78071A}"/>
                </a:ext>
              </a:extLst>
            </p:cNvPr>
            <p:cNvSpPr/>
            <p:nvPr/>
          </p:nvSpPr>
          <p:spPr>
            <a:xfrm>
              <a:off x="49998" y="37264"/>
              <a:ext cx="719972" cy="719972"/>
            </a:xfrm>
            <a:prstGeom prst="donut">
              <a:avLst>
                <a:gd name="adj" fmla="val 26011"/>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1" name="Circle: Hollow 20">
              <a:extLst>
                <a:ext uri="{FF2B5EF4-FFF2-40B4-BE49-F238E27FC236}">
                  <a16:creationId xmlns:a16="http://schemas.microsoft.com/office/drawing/2014/main" id="{1176DF06-4ECB-4F8C-9479-361488DA60F4}"/>
                </a:ext>
              </a:extLst>
            </p:cNvPr>
            <p:cNvSpPr/>
            <p:nvPr/>
          </p:nvSpPr>
          <p:spPr>
            <a:xfrm>
              <a:off x="4183142" y="381022"/>
              <a:ext cx="352722" cy="352722"/>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2" name="Circle: Hollow 21">
              <a:extLst>
                <a:ext uri="{FF2B5EF4-FFF2-40B4-BE49-F238E27FC236}">
                  <a16:creationId xmlns:a16="http://schemas.microsoft.com/office/drawing/2014/main" id="{1623B06F-C071-4938-8B6D-DFF18F9B2206}"/>
                </a:ext>
              </a:extLst>
            </p:cNvPr>
            <p:cNvSpPr/>
            <p:nvPr/>
          </p:nvSpPr>
          <p:spPr>
            <a:xfrm>
              <a:off x="3283557" y="479357"/>
              <a:ext cx="332635" cy="33263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3" name="Circle: Hollow 22">
              <a:extLst>
                <a:ext uri="{FF2B5EF4-FFF2-40B4-BE49-F238E27FC236}">
                  <a16:creationId xmlns:a16="http://schemas.microsoft.com/office/drawing/2014/main" id="{D26E3BBC-2F19-433E-BD7C-83D9EE1CDE5F}"/>
                </a:ext>
              </a:extLst>
            </p:cNvPr>
            <p:cNvSpPr/>
            <p:nvPr/>
          </p:nvSpPr>
          <p:spPr>
            <a:xfrm>
              <a:off x="2837658" y="1565732"/>
              <a:ext cx="512376" cy="512376"/>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4" name="Circle: Hollow 23">
              <a:extLst>
                <a:ext uri="{FF2B5EF4-FFF2-40B4-BE49-F238E27FC236}">
                  <a16:creationId xmlns:a16="http://schemas.microsoft.com/office/drawing/2014/main" id="{AD1C7158-1687-4C77-A0B2-2CFFBA9AF0A4}"/>
                </a:ext>
              </a:extLst>
            </p:cNvPr>
            <p:cNvSpPr/>
            <p:nvPr/>
          </p:nvSpPr>
          <p:spPr>
            <a:xfrm>
              <a:off x="3770388" y="37264"/>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5" name="Circle: Hollow 24">
              <a:extLst>
                <a:ext uri="{FF2B5EF4-FFF2-40B4-BE49-F238E27FC236}">
                  <a16:creationId xmlns:a16="http://schemas.microsoft.com/office/drawing/2014/main" id="{8C09BD45-C7D3-4455-9D48-421D0ED806F3}"/>
                </a:ext>
              </a:extLst>
            </p:cNvPr>
            <p:cNvSpPr/>
            <p:nvPr/>
          </p:nvSpPr>
          <p:spPr>
            <a:xfrm>
              <a:off x="5413908" y="166881"/>
              <a:ext cx="332635" cy="33263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6" name="Circle: Hollow 25">
              <a:extLst>
                <a:ext uri="{FF2B5EF4-FFF2-40B4-BE49-F238E27FC236}">
                  <a16:creationId xmlns:a16="http://schemas.microsoft.com/office/drawing/2014/main" id="{D88F1368-2549-4153-80D6-DBCD6B2D97E4}"/>
                </a:ext>
              </a:extLst>
            </p:cNvPr>
            <p:cNvSpPr/>
            <p:nvPr/>
          </p:nvSpPr>
          <p:spPr>
            <a:xfrm>
              <a:off x="3841382" y="1017229"/>
              <a:ext cx="512376" cy="512376"/>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7" name="Circle: Hollow 26">
              <a:extLst>
                <a:ext uri="{FF2B5EF4-FFF2-40B4-BE49-F238E27FC236}">
                  <a16:creationId xmlns:a16="http://schemas.microsoft.com/office/drawing/2014/main" id="{137E945D-98B2-49D4-833A-2177760D70A5}"/>
                </a:ext>
              </a:extLst>
            </p:cNvPr>
            <p:cNvSpPr/>
            <p:nvPr/>
          </p:nvSpPr>
          <p:spPr>
            <a:xfrm>
              <a:off x="5965135" y="1011115"/>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8" name="Circle: Hollow 27">
              <a:extLst>
                <a:ext uri="{FF2B5EF4-FFF2-40B4-BE49-F238E27FC236}">
                  <a16:creationId xmlns:a16="http://schemas.microsoft.com/office/drawing/2014/main" id="{4A8D07A7-9304-4799-9262-BCC5E2A6983B}"/>
                </a:ext>
              </a:extLst>
            </p:cNvPr>
            <p:cNvSpPr/>
            <p:nvPr/>
          </p:nvSpPr>
          <p:spPr>
            <a:xfrm>
              <a:off x="4712286" y="1433856"/>
              <a:ext cx="1045155" cy="1045155"/>
            </a:xfrm>
            <a:prstGeom prst="donut">
              <a:avLst>
                <a:gd name="adj" fmla="val 37636"/>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9" name="Circle: Hollow 28">
              <a:extLst>
                <a:ext uri="{FF2B5EF4-FFF2-40B4-BE49-F238E27FC236}">
                  <a16:creationId xmlns:a16="http://schemas.microsoft.com/office/drawing/2014/main" id="{799C36B6-F93B-4AD6-BCFF-9A478E3530FC}"/>
                </a:ext>
              </a:extLst>
            </p:cNvPr>
            <p:cNvSpPr/>
            <p:nvPr/>
          </p:nvSpPr>
          <p:spPr>
            <a:xfrm>
              <a:off x="6280721" y="285944"/>
              <a:ext cx="512376" cy="512376"/>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0" name="Circle: Hollow 29">
              <a:extLst>
                <a:ext uri="{FF2B5EF4-FFF2-40B4-BE49-F238E27FC236}">
                  <a16:creationId xmlns:a16="http://schemas.microsoft.com/office/drawing/2014/main" id="{06219481-C934-476B-A9AB-674656050977}"/>
                </a:ext>
              </a:extLst>
            </p:cNvPr>
            <p:cNvSpPr/>
            <p:nvPr/>
          </p:nvSpPr>
          <p:spPr>
            <a:xfrm>
              <a:off x="7330529" y="455309"/>
              <a:ext cx="332635" cy="33263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1" name="Circle: Hollow 30">
              <a:extLst>
                <a:ext uri="{FF2B5EF4-FFF2-40B4-BE49-F238E27FC236}">
                  <a16:creationId xmlns:a16="http://schemas.microsoft.com/office/drawing/2014/main" id="{8054BDB9-6A10-4286-AB0B-17DCB6C8687C}"/>
                </a:ext>
              </a:extLst>
            </p:cNvPr>
            <p:cNvSpPr/>
            <p:nvPr/>
          </p:nvSpPr>
          <p:spPr>
            <a:xfrm>
              <a:off x="7826733" y="37264"/>
              <a:ext cx="512376" cy="512376"/>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2" name="Circle: Hollow 31">
              <a:extLst>
                <a:ext uri="{FF2B5EF4-FFF2-40B4-BE49-F238E27FC236}">
                  <a16:creationId xmlns:a16="http://schemas.microsoft.com/office/drawing/2014/main" id="{FEC1AFB6-A966-4732-A8E4-AF3CB33346EB}"/>
                </a:ext>
              </a:extLst>
            </p:cNvPr>
            <p:cNvSpPr/>
            <p:nvPr/>
          </p:nvSpPr>
          <p:spPr>
            <a:xfrm>
              <a:off x="4403894" y="732473"/>
              <a:ext cx="174176" cy="174176"/>
            </a:xfrm>
            <a:prstGeom prst="donut">
              <a:avLst>
                <a:gd name="adj" fmla="val 26011"/>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3" name="Oval 32">
              <a:extLst>
                <a:ext uri="{FF2B5EF4-FFF2-40B4-BE49-F238E27FC236}">
                  <a16:creationId xmlns:a16="http://schemas.microsoft.com/office/drawing/2014/main" id="{F4CC96CD-2599-4FCA-AF57-6A37294AF2B3}"/>
                </a:ext>
              </a:extLst>
            </p:cNvPr>
            <p:cNvSpPr/>
            <p:nvPr/>
          </p:nvSpPr>
          <p:spPr>
            <a:xfrm>
              <a:off x="4846163" y="397465"/>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Circle: Hollow 33">
              <a:extLst>
                <a:ext uri="{FF2B5EF4-FFF2-40B4-BE49-F238E27FC236}">
                  <a16:creationId xmlns:a16="http://schemas.microsoft.com/office/drawing/2014/main" id="{6EE8D9F0-A76A-4932-AC43-CB5110E47196}"/>
                </a:ext>
              </a:extLst>
            </p:cNvPr>
            <p:cNvSpPr/>
            <p:nvPr/>
          </p:nvSpPr>
          <p:spPr>
            <a:xfrm>
              <a:off x="8617098" y="1035703"/>
              <a:ext cx="677141" cy="677141"/>
            </a:xfrm>
            <a:prstGeom prst="donut">
              <a:avLst>
                <a:gd name="adj" fmla="val 30113"/>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5" name="Circle: Hollow 34">
              <a:extLst>
                <a:ext uri="{FF2B5EF4-FFF2-40B4-BE49-F238E27FC236}">
                  <a16:creationId xmlns:a16="http://schemas.microsoft.com/office/drawing/2014/main" id="{D8815C16-A46F-4B9E-A81B-BE1FE184C8F8}"/>
                </a:ext>
              </a:extLst>
            </p:cNvPr>
            <p:cNvSpPr/>
            <p:nvPr/>
          </p:nvSpPr>
          <p:spPr>
            <a:xfrm>
              <a:off x="10838049" y="331418"/>
              <a:ext cx="817385" cy="817385"/>
            </a:xfrm>
            <a:prstGeom prst="donut">
              <a:avLst>
                <a:gd name="adj" fmla="val 36896"/>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6" name="Circle: Hollow 35">
              <a:extLst>
                <a:ext uri="{FF2B5EF4-FFF2-40B4-BE49-F238E27FC236}">
                  <a16:creationId xmlns:a16="http://schemas.microsoft.com/office/drawing/2014/main" id="{7C98BB16-692C-4EAF-8301-9A7615E5A96F}"/>
                </a:ext>
              </a:extLst>
            </p:cNvPr>
            <p:cNvSpPr/>
            <p:nvPr/>
          </p:nvSpPr>
          <p:spPr>
            <a:xfrm>
              <a:off x="7844878" y="897901"/>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7" name="Circle: Hollow 36">
              <a:extLst>
                <a:ext uri="{FF2B5EF4-FFF2-40B4-BE49-F238E27FC236}">
                  <a16:creationId xmlns:a16="http://schemas.microsoft.com/office/drawing/2014/main" id="{2BE244F3-3AF1-4DB2-8B19-55E8A8E35C44}"/>
                </a:ext>
              </a:extLst>
            </p:cNvPr>
            <p:cNvSpPr/>
            <p:nvPr/>
          </p:nvSpPr>
          <p:spPr>
            <a:xfrm>
              <a:off x="9381615" y="520894"/>
              <a:ext cx="1369058" cy="1369058"/>
            </a:xfrm>
            <a:prstGeom prst="donut">
              <a:avLst>
                <a:gd name="adj" fmla="val 9630"/>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8" name="Circle: Hollow 37">
              <a:extLst>
                <a:ext uri="{FF2B5EF4-FFF2-40B4-BE49-F238E27FC236}">
                  <a16:creationId xmlns:a16="http://schemas.microsoft.com/office/drawing/2014/main" id="{A5D8F151-D95C-4555-BC35-C791964741AA}"/>
                </a:ext>
              </a:extLst>
            </p:cNvPr>
            <p:cNvSpPr/>
            <p:nvPr/>
          </p:nvSpPr>
          <p:spPr>
            <a:xfrm>
              <a:off x="10385764" y="37264"/>
              <a:ext cx="496406" cy="496406"/>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9" name="Circle: Hollow 38">
              <a:extLst>
                <a:ext uri="{FF2B5EF4-FFF2-40B4-BE49-F238E27FC236}">
                  <a16:creationId xmlns:a16="http://schemas.microsoft.com/office/drawing/2014/main" id="{62C0E85B-8765-4231-8CCE-0CEAFE370776}"/>
                </a:ext>
              </a:extLst>
            </p:cNvPr>
            <p:cNvSpPr/>
            <p:nvPr/>
          </p:nvSpPr>
          <p:spPr>
            <a:xfrm>
              <a:off x="7482440" y="787944"/>
              <a:ext cx="174176" cy="174176"/>
            </a:xfrm>
            <a:prstGeom prst="donut">
              <a:avLst>
                <a:gd name="adj" fmla="val 26011"/>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40" name="Circle: Hollow 39">
              <a:extLst>
                <a:ext uri="{FF2B5EF4-FFF2-40B4-BE49-F238E27FC236}">
                  <a16:creationId xmlns:a16="http://schemas.microsoft.com/office/drawing/2014/main" id="{54A709B8-255A-49C8-B429-E55813B3E3C0}"/>
                </a:ext>
              </a:extLst>
            </p:cNvPr>
            <p:cNvSpPr/>
            <p:nvPr/>
          </p:nvSpPr>
          <p:spPr>
            <a:xfrm>
              <a:off x="8339397" y="198379"/>
              <a:ext cx="174176" cy="174176"/>
            </a:xfrm>
            <a:prstGeom prst="donut">
              <a:avLst>
                <a:gd name="adj" fmla="val 26011"/>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41" name="Circle: Hollow 40">
              <a:extLst>
                <a:ext uri="{FF2B5EF4-FFF2-40B4-BE49-F238E27FC236}">
                  <a16:creationId xmlns:a16="http://schemas.microsoft.com/office/drawing/2014/main" id="{C4F5F415-E41D-41F4-AE5A-FD1B616FA9ED}"/>
                </a:ext>
              </a:extLst>
            </p:cNvPr>
            <p:cNvSpPr/>
            <p:nvPr/>
          </p:nvSpPr>
          <p:spPr>
            <a:xfrm>
              <a:off x="10633967" y="635675"/>
              <a:ext cx="174176" cy="174176"/>
            </a:xfrm>
            <a:prstGeom prst="donut">
              <a:avLst>
                <a:gd name="adj" fmla="val 26011"/>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42" name="Oval 41">
              <a:extLst>
                <a:ext uri="{FF2B5EF4-FFF2-40B4-BE49-F238E27FC236}">
                  <a16:creationId xmlns:a16="http://schemas.microsoft.com/office/drawing/2014/main" id="{5E890C18-2FE4-430E-B81F-312A818C1086}"/>
                </a:ext>
              </a:extLst>
            </p:cNvPr>
            <p:cNvSpPr/>
            <p:nvPr/>
          </p:nvSpPr>
          <p:spPr>
            <a:xfrm>
              <a:off x="3702945" y="1034552"/>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3" name="Oval 42">
              <a:extLst>
                <a:ext uri="{FF2B5EF4-FFF2-40B4-BE49-F238E27FC236}">
                  <a16:creationId xmlns:a16="http://schemas.microsoft.com/office/drawing/2014/main" id="{483458A5-4311-4B26-903E-083F3A76B8BE}"/>
                </a:ext>
              </a:extLst>
            </p:cNvPr>
            <p:cNvSpPr/>
            <p:nvPr/>
          </p:nvSpPr>
          <p:spPr>
            <a:xfrm>
              <a:off x="5731508" y="787944"/>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4" name="Oval 43">
              <a:extLst>
                <a:ext uri="{FF2B5EF4-FFF2-40B4-BE49-F238E27FC236}">
                  <a16:creationId xmlns:a16="http://schemas.microsoft.com/office/drawing/2014/main" id="{988CD9A6-8677-4E42-BF96-220A9712DE49}"/>
                </a:ext>
              </a:extLst>
            </p:cNvPr>
            <p:cNvSpPr/>
            <p:nvPr/>
          </p:nvSpPr>
          <p:spPr>
            <a:xfrm>
              <a:off x="7080910" y="464566"/>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5" name="Oval 44">
              <a:extLst>
                <a:ext uri="{FF2B5EF4-FFF2-40B4-BE49-F238E27FC236}">
                  <a16:creationId xmlns:a16="http://schemas.microsoft.com/office/drawing/2014/main" id="{FA698D87-D15B-4756-9AD4-A8470F05AC86}"/>
                </a:ext>
              </a:extLst>
            </p:cNvPr>
            <p:cNvSpPr/>
            <p:nvPr/>
          </p:nvSpPr>
          <p:spPr>
            <a:xfrm>
              <a:off x="9243586" y="996130"/>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Oval 45">
              <a:extLst>
                <a:ext uri="{FF2B5EF4-FFF2-40B4-BE49-F238E27FC236}">
                  <a16:creationId xmlns:a16="http://schemas.microsoft.com/office/drawing/2014/main" id="{6DC6EDD7-DE6E-4321-91D6-8D5332280DD5}"/>
                </a:ext>
              </a:extLst>
            </p:cNvPr>
            <p:cNvSpPr/>
            <p:nvPr/>
          </p:nvSpPr>
          <p:spPr>
            <a:xfrm>
              <a:off x="11005711" y="166881"/>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7" name="Oval 46">
              <a:extLst>
                <a:ext uri="{FF2B5EF4-FFF2-40B4-BE49-F238E27FC236}">
                  <a16:creationId xmlns:a16="http://schemas.microsoft.com/office/drawing/2014/main" id="{147E7E02-226B-43A4-895F-FF6539770A18}"/>
                </a:ext>
              </a:extLst>
            </p:cNvPr>
            <p:cNvSpPr/>
            <p:nvPr/>
          </p:nvSpPr>
          <p:spPr>
            <a:xfrm>
              <a:off x="12030153" y="737610"/>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8" name="Oval 47">
              <a:extLst>
                <a:ext uri="{FF2B5EF4-FFF2-40B4-BE49-F238E27FC236}">
                  <a16:creationId xmlns:a16="http://schemas.microsoft.com/office/drawing/2014/main" id="{C10B385E-EAEF-457C-8BD1-698C69173E4D}"/>
                </a:ext>
              </a:extLst>
            </p:cNvPr>
            <p:cNvSpPr/>
            <p:nvPr/>
          </p:nvSpPr>
          <p:spPr>
            <a:xfrm>
              <a:off x="11599010" y="1013091"/>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Circle: Hollow 48">
              <a:extLst>
                <a:ext uri="{FF2B5EF4-FFF2-40B4-BE49-F238E27FC236}">
                  <a16:creationId xmlns:a16="http://schemas.microsoft.com/office/drawing/2014/main" id="{7E650C54-1048-4960-957B-5184FC9A635E}"/>
                </a:ext>
              </a:extLst>
            </p:cNvPr>
            <p:cNvSpPr/>
            <p:nvPr/>
          </p:nvSpPr>
          <p:spPr>
            <a:xfrm>
              <a:off x="11622146" y="159879"/>
              <a:ext cx="512376" cy="512376"/>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50" name="Circle: Hollow 49">
              <a:extLst>
                <a:ext uri="{FF2B5EF4-FFF2-40B4-BE49-F238E27FC236}">
                  <a16:creationId xmlns:a16="http://schemas.microsoft.com/office/drawing/2014/main" id="{E3AF1407-BE71-4161-8707-6F42ECEB0D2E}"/>
                </a:ext>
              </a:extLst>
            </p:cNvPr>
            <p:cNvSpPr/>
            <p:nvPr/>
          </p:nvSpPr>
          <p:spPr>
            <a:xfrm>
              <a:off x="9989354" y="122309"/>
              <a:ext cx="352722" cy="352722"/>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51" name="Circle: Hollow 50">
              <a:extLst>
                <a:ext uri="{FF2B5EF4-FFF2-40B4-BE49-F238E27FC236}">
                  <a16:creationId xmlns:a16="http://schemas.microsoft.com/office/drawing/2014/main" id="{81B37500-E02C-48C7-9ECD-CCCAD5371D92}"/>
                </a:ext>
              </a:extLst>
            </p:cNvPr>
            <p:cNvSpPr/>
            <p:nvPr/>
          </p:nvSpPr>
          <p:spPr>
            <a:xfrm>
              <a:off x="10765179" y="1798455"/>
              <a:ext cx="352722" cy="352722"/>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grpSp>
          <p:nvGrpSpPr>
            <p:cNvPr id="52" name="Group 51" descr="Glow Light">
              <a:extLst>
                <a:ext uri="{FF2B5EF4-FFF2-40B4-BE49-F238E27FC236}">
                  <a16:creationId xmlns:a16="http://schemas.microsoft.com/office/drawing/2014/main" id="{7916422D-370E-4CCF-B07F-0C42A2357F30}"/>
                </a:ext>
              </a:extLst>
            </p:cNvPr>
            <p:cNvGrpSpPr>
              <a:grpSpLocks noChangeAspect="1"/>
            </p:cNvGrpSpPr>
            <p:nvPr/>
          </p:nvGrpSpPr>
          <p:grpSpPr>
            <a:xfrm rot="-180000">
              <a:off x="1808279" y="95391"/>
              <a:ext cx="184939" cy="184939"/>
              <a:chOff x="5994457" y="3309752"/>
              <a:chExt cx="2933700" cy="2933700"/>
            </a:xfrm>
          </p:grpSpPr>
          <p:sp>
            <p:nvSpPr>
              <p:cNvPr id="106" name="Oval 105">
                <a:extLst>
                  <a:ext uri="{FF2B5EF4-FFF2-40B4-BE49-F238E27FC236}">
                    <a16:creationId xmlns:a16="http://schemas.microsoft.com/office/drawing/2014/main" id="{75C1B329-3AD7-4F89-A9CE-06916F9BBAEF}"/>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7" name="Oval 106">
                <a:extLst>
                  <a:ext uri="{FF2B5EF4-FFF2-40B4-BE49-F238E27FC236}">
                    <a16:creationId xmlns:a16="http://schemas.microsoft.com/office/drawing/2014/main" id="{E71F7334-3870-4E2A-855A-73120661444E}"/>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3" name="Group 52" descr="Glow Light">
              <a:extLst>
                <a:ext uri="{FF2B5EF4-FFF2-40B4-BE49-F238E27FC236}">
                  <a16:creationId xmlns:a16="http://schemas.microsoft.com/office/drawing/2014/main" id="{0269C54F-92D3-4F69-9E9D-7A725C6BE5E5}"/>
                </a:ext>
              </a:extLst>
            </p:cNvPr>
            <p:cNvGrpSpPr>
              <a:grpSpLocks noChangeAspect="1"/>
            </p:cNvGrpSpPr>
            <p:nvPr/>
          </p:nvGrpSpPr>
          <p:grpSpPr>
            <a:xfrm rot="-180000">
              <a:off x="2998830" y="467500"/>
              <a:ext cx="184939" cy="184939"/>
              <a:chOff x="5994457" y="3309752"/>
              <a:chExt cx="2933700" cy="2933700"/>
            </a:xfrm>
          </p:grpSpPr>
          <p:sp>
            <p:nvSpPr>
              <p:cNvPr id="104" name="Oval 103">
                <a:extLst>
                  <a:ext uri="{FF2B5EF4-FFF2-40B4-BE49-F238E27FC236}">
                    <a16:creationId xmlns:a16="http://schemas.microsoft.com/office/drawing/2014/main" id="{1E961C85-0444-454E-8EFD-2E41EAF58DBF}"/>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5" name="Oval 104">
                <a:extLst>
                  <a:ext uri="{FF2B5EF4-FFF2-40B4-BE49-F238E27FC236}">
                    <a16:creationId xmlns:a16="http://schemas.microsoft.com/office/drawing/2014/main" id="{4D0CC834-0953-4431-9DDB-B6BBBE9C7205}"/>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4" name="Group 53" descr="Glow Light">
              <a:extLst>
                <a:ext uri="{FF2B5EF4-FFF2-40B4-BE49-F238E27FC236}">
                  <a16:creationId xmlns:a16="http://schemas.microsoft.com/office/drawing/2014/main" id="{B0CD8673-A1BA-4FEA-81BB-38D465B1E40D}"/>
                </a:ext>
              </a:extLst>
            </p:cNvPr>
            <p:cNvGrpSpPr>
              <a:grpSpLocks noChangeAspect="1"/>
            </p:cNvGrpSpPr>
            <p:nvPr/>
          </p:nvGrpSpPr>
          <p:grpSpPr>
            <a:xfrm rot="-180000">
              <a:off x="4389929" y="980865"/>
              <a:ext cx="184939" cy="184939"/>
              <a:chOff x="5994457" y="3309752"/>
              <a:chExt cx="2933700" cy="2933700"/>
            </a:xfrm>
          </p:grpSpPr>
          <p:sp>
            <p:nvSpPr>
              <p:cNvPr id="102" name="Oval 101">
                <a:extLst>
                  <a:ext uri="{FF2B5EF4-FFF2-40B4-BE49-F238E27FC236}">
                    <a16:creationId xmlns:a16="http://schemas.microsoft.com/office/drawing/2014/main" id="{5EBBCDF0-10D2-492F-BB65-F018DCFF998B}"/>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3" name="Oval 102">
                <a:extLst>
                  <a:ext uri="{FF2B5EF4-FFF2-40B4-BE49-F238E27FC236}">
                    <a16:creationId xmlns:a16="http://schemas.microsoft.com/office/drawing/2014/main" id="{50291890-BC98-4F24-9C11-2479038739C7}"/>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5" name="Group 54" descr="Glow Light">
              <a:extLst>
                <a:ext uri="{FF2B5EF4-FFF2-40B4-BE49-F238E27FC236}">
                  <a16:creationId xmlns:a16="http://schemas.microsoft.com/office/drawing/2014/main" id="{735026EB-0FFC-458E-8BE6-8014E9E0B182}"/>
                </a:ext>
              </a:extLst>
            </p:cNvPr>
            <p:cNvGrpSpPr>
              <a:grpSpLocks noChangeAspect="1"/>
            </p:cNvGrpSpPr>
            <p:nvPr/>
          </p:nvGrpSpPr>
          <p:grpSpPr>
            <a:xfrm rot="-180000">
              <a:off x="5180568" y="62211"/>
              <a:ext cx="184939" cy="184939"/>
              <a:chOff x="5994457" y="3309752"/>
              <a:chExt cx="2933700" cy="2933700"/>
            </a:xfrm>
          </p:grpSpPr>
          <p:sp>
            <p:nvSpPr>
              <p:cNvPr id="100" name="Oval 99">
                <a:extLst>
                  <a:ext uri="{FF2B5EF4-FFF2-40B4-BE49-F238E27FC236}">
                    <a16:creationId xmlns:a16="http://schemas.microsoft.com/office/drawing/2014/main" id="{CAD55B03-EB6C-4445-9DA3-6752940DE1FB}"/>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1" name="Oval 100">
                <a:extLst>
                  <a:ext uri="{FF2B5EF4-FFF2-40B4-BE49-F238E27FC236}">
                    <a16:creationId xmlns:a16="http://schemas.microsoft.com/office/drawing/2014/main" id="{619CD9B4-CF20-4915-A97C-0A47901B8F30}"/>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6" name="Group 55" descr="Glow Light">
              <a:extLst>
                <a:ext uri="{FF2B5EF4-FFF2-40B4-BE49-F238E27FC236}">
                  <a16:creationId xmlns:a16="http://schemas.microsoft.com/office/drawing/2014/main" id="{B1056688-3950-4886-BD0B-34C53A95B758}"/>
                </a:ext>
              </a:extLst>
            </p:cNvPr>
            <p:cNvGrpSpPr>
              <a:grpSpLocks noChangeAspect="1"/>
            </p:cNvGrpSpPr>
            <p:nvPr/>
          </p:nvGrpSpPr>
          <p:grpSpPr>
            <a:xfrm rot="-180000">
              <a:off x="7603546" y="62377"/>
              <a:ext cx="184939" cy="184939"/>
              <a:chOff x="5994457" y="3309752"/>
              <a:chExt cx="2933700" cy="2933700"/>
            </a:xfrm>
          </p:grpSpPr>
          <p:sp>
            <p:nvSpPr>
              <p:cNvPr id="98" name="Oval 97">
                <a:extLst>
                  <a:ext uri="{FF2B5EF4-FFF2-40B4-BE49-F238E27FC236}">
                    <a16:creationId xmlns:a16="http://schemas.microsoft.com/office/drawing/2014/main" id="{D72D8464-A9F3-4478-BBA1-01BAAFFF0005}"/>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9" name="Oval 98">
                <a:extLst>
                  <a:ext uri="{FF2B5EF4-FFF2-40B4-BE49-F238E27FC236}">
                    <a16:creationId xmlns:a16="http://schemas.microsoft.com/office/drawing/2014/main" id="{E64EF60A-4E07-45AC-AB01-F66B513CBB06}"/>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7" name="Group 56" descr="Glow Light">
              <a:extLst>
                <a:ext uri="{FF2B5EF4-FFF2-40B4-BE49-F238E27FC236}">
                  <a16:creationId xmlns:a16="http://schemas.microsoft.com/office/drawing/2014/main" id="{6B704415-9656-48AD-893D-6B998B8E7DF4}"/>
                </a:ext>
              </a:extLst>
            </p:cNvPr>
            <p:cNvGrpSpPr>
              <a:grpSpLocks noChangeAspect="1"/>
            </p:cNvGrpSpPr>
            <p:nvPr/>
          </p:nvGrpSpPr>
          <p:grpSpPr>
            <a:xfrm rot="-180000">
              <a:off x="8308409" y="490883"/>
              <a:ext cx="184939" cy="184939"/>
              <a:chOff x="5994457" y="3309752"/>
              <a:chExt cx="2933700" cy="2933700"/>
            </a:xfrm>
          </p:grpSpPr>
          <p:sp>
            <p:nvSpPr>
              <p:cNvPr id="96" name="Oval 95">
                <a:extLst>
                  <a:ext uri="{FF2B5EF4-FFF2-40B4-BE49-F238E27FC236}">
                    <a16:creationId xmlns:a16="http://schemas.microsoft.com/office/drawing/2014/main" id="{162B0D19-A9E7-46CB-826A-252A7EB6F6F9}"/>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7" name="Oval 96">
                <a:extLst>
                  <a:ext uri="{FF2B5EF4-FFF2-40B4-BE49-F238E27FC236}">
                    <a16:creationId xmlns:a16="http://schemas.microsoft.com/office/drawing/2014/main" id="{7EA59DBD-5C6D-4E74-920F-DD86C9AE3780}"/>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8" name="Group 57" descr="Glow Light">
              <a:extLst>
                <a:ext uri="{FF2B5EF4-FFF2-40B4-BE49-F238E27FC236}">
                  <a16:creationId xmlns:a16="http://schemas.microsoft.com/office/drawing/2014/main" id="{445E43E2-FA2F-4B70-85CF-FAE63E37259A}"/>
                </a:ext>
              </a:extLst>
            </p:cNvPr>
            <p:cNvGrpSpPr>
              <a:grpSpLocks noChangeAspect="1"/>
            </p:cNvGrpSpPr>
            <p:nvPr/>
          </p:nvGrpSpPr>
          <p:grpSpPr>
            <a:xfrm rot="-180000">
              <a:off x="9639018" y="331227"/>
              <a:ext cx="184939" cy="184939"/>
              <a:chOff x="5994457" y="3309752"/>
              <a:chExt cx="2933700" cy="2933700"/>
            </a:xfrm>
          </p:grpSpPr>
          <p:sp>
            <p:nvSpPr>
              <p:cNvPr id="94" name="Oval 93">
                <a:extLst>
                  <a:ext uri="{FF2B5EF4-FFF2-40B4-BE49-F238E27FC236}">
                    <a16:creationId xmlns:a16="http://schemas.microsoft.com/office/drawing/2014/main" id="{D2F4FB4A-B90B-4D42-B072-7FCBDA887FF9}"/>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5" name="Oval 94">
                <a:extLst>
                  <a:ext uri="{FF2B5EF4-FFF2-40B4-BE49-F238E27FC236}">
                    <a16:creationId xmlns:a16="http://schemas.microsoft.com/office/drawing/2014/main" id="{6B684501-92E0-4CAD-8438-F7BF0100B944}"/>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9" name="Group 58" descr="Glow Light">
              <a:extLst>
                <a:ext uri="{FF2B5EF4-FFF2-40B4-BE49-F238E27FC236}">
                  <a16:creationId xmlns:a16="http://schemas.microsoft.com/office/drawing/2014/main" id="{F2009098-CF52-47AD-9CC7-C8F5CCFF6B21}"/>
                </a:ext>
              </a:extLst>
            </p:cNvPr>
            <p:cNvGrpSpPr>
              <a:grpSpLocks noChangeAspect="1"/>
            </p:cNvGrpSpPr>
            <p:nvPr/>
          </p:nvGrpSpPr>
          <p:grpSpPr>
            <a:xfrm rot="-180000">
              <a:off x="9991429" y="16107"/>
              <a:ext cx="184939" cy="184939"/>
              <a:chOff x="5994457" y="3309752"/>
              <a:chExt cx="2933700" cy="2933700"/>
            </a:xfrm>
          </p:grpSpPr>
          <p:sp>
            <p:nvSpPr>
              <p:cNvPr id="92" name="Oval 91">
                <a:extLst>
                  <a:ext uri="{FF2B5EF4-FFF2-40B4-BE49-F238E27FC236}">
                    <a16:creationId xmlns:a16="http://schemas.microsoft.com/office/drawing/2014/main" id="{49E6F8E2-DB60-4B21-8EA3-EE7D6C69921E}"/>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3" name="Oval 92">
                <a:extLst>
                  <a:ext uri="{FF2B5EF4-FFF2-40B4-BE49-F238E27FC236}">
                    <a16:creationId xmlns:a16="http://schemas.microsoft.com/office/drawing/2014/main" id="{14E13FE8-675B-4882-8582-2C8EFABE445A}"/>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0" name="Group 59" descr="Glow Light">
              <a:extLst>
                <a:ext uri="{FF2B5EF4-FFF2-40B4-BE49-F238E27FC236}">
                  <a16:creationId xmlns:a16="http://schemas.microsoft.com/office/drawing/2014/main" id="{D0ABAF15-EAD1-4CA8-8067-E899516D7E69}"/>
                </a:ext>
              </a:extLst>
            </p:cNvPr>
            <p:cNvGrpSpPr>
              <a:grpSpLocks noChangeAspect="1"/>
            </p:cNvGrpSpPr>
            <p:nvPr/>
          </p:nvGrpSpPr>
          <p:grpSpPr>
            <a:xfrm rot="-180000">
              <a:off x="10315183" y="453725"/>
              <a:ext cx="184939" cy="184939"/>
              <a:chOff x="5994457" y="3309752"/>
              <a:chExt cx="2933700" cy="2933700"/>
            </a:xfrm>
          </p:grpSpPr>
          <p:sp>
            <p:nvSpPr>
              <p:cNvPr id="90" name="Oval 89">
                <a:extLst>
                  <a:ext uri="{FF2B5EF4-FFF2-40B4-BE49-F238E27FC236}">
                    <a16:creationId xmlns:a16="http://schemas.microsoft.com/office/drawing/2014/main" id="{5203AEE1-2D93-4A21-BF4B-5CCA3CFC2161}"/>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1" name="Oval 90">
                <a:extLst>
                  <a:ext uri="{FF2B5EF4-FFF2-40B4-BE49-F238E27FC236}">
                    <a16:creationId xmlns:a16="http://schemas.microsoft.com/office/drawing/2014/main" id="{88B2C366-CA5F-4280-88B4-272C92F0831F}"/>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1" name="Group 60" descr="Glow Light">
              <a:extLst>
                <a:ext uri="{FF2B5EF4-FFF2-40B4-BE49-F238E27FC236}">
                  <a16:creationId xmlns:a16="http://schemas.microsoft.com/office/drawing/2014/main" id="{52EBFF8D-C351-4349-A23B-06AB34E7D15E}"/>
                </a:ext>
              </a:extLst>
            </p:cNvPr>
            <p:cNvGrpSpPr>
              <a:grpSpLocks noChangeAspect="1"/>
            </p:cNvGrpSpPr>
            <p:nvPr/>
          </p:nvGrpSpPr>
          <p:grpSpPr>
            <a:xfrm rot="-180000">
              <a:off x="9381151" y="512111"/>
              <a:ext cx="184939" cy="184939"/>
              <a:chOff x="5994457" y="3309752"/>
              <a:chExt cx="2933700" cy="2933700"/>
            </a:xfrm>
          </p:grpSpPr>
          <p:sp>
            <p:nvSpPr>
              <p:cNvPr id="88" name="Oval 87">
                <a:extLst>
                  <a:ext uri="{FF2B5EF4-FFF2-40B4-BE49-F238E27FC236}">
                    <a16:creationId xmlns:a16="http://schemas.microsoft.com/office/drawing/2014/main" id="{B3AFF2F0-0D2C-49DE-8D72-8722119098A3}"/>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9" name="Oval 88">
                <a:extLst>
                  <a:ext uri="{FF2B5EF4-FFF2-40B4-BE49-F238E27FC236}">
                    <a16:creationId xmlns:a16="http://schemas.microsoft.com/office/drawing/2014/main" id="{E9BAE880-AAAA-4972-8613-1A2C904911FE}"/>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2" name="Group 61" descr="Glow Light">
              <a:extLst>
                <a:ext uri="{FF2B5EF4-FFF2-40B4-BE49-F238E27FC236}">
                  <a16:creationId xmlns:a16="http://schemas.microsoft.com/office/drawing/2014/main" id="{28FB8663-4B6F-4176-B449-E95767817464}"/>
                </a:ext>
              </a:extLst>
            </p:cNvPr>
            <p:cNvGrpSpPr>
              <a:grpSpLocks noChangeAspect="1"/>
            </p:cNvGrpSpPr>
            <p:nvPr/>
          </p:nvGrpSpPr>
          <p:grpSpPr>
            <a:xfrm rot="-180000">
              <a:off x="11785864" y="781091"/>
              <a:ext cx="184939" cy="184939"/>
              <a:chOff x="5994457" y="3309752"/>
              <a:chExt cx="2933700" cy="2933700"/>
            </a:xfrm>
          </p:grpSpPr>
          <p:sp>
            <p:nvSpPr>
              <p:cNvPr id="86" name="Oval 85">
                <a:extLst>
                  <a:ext uri="{FF2B5EF4-FFF2-40B4-BE49-F238E27FC236}">
                    <a16:creationId xmlns:a16="http://schemas.microsoft.com/office/drawing/2014/main" id="{91C9326B-4B48-412E-BD25-44DDB6FF2575}"/>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7" name="Oval 86">
                <a:extLst>
                  <a:ext uri="{FF2B5EF4-FFF2-40B4-BE49-F238E27FC236}">
                    <a16:creationId xmlns:a16="http://schemas.microsoft.com/office/drawing/2014/main" id="{D5786FE3-4E2E-401E-9C90-CB7B77B944B7}"/>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3" name="Group 62" descr="Glow Light">
              <a:extLst>
                <a:ext uri="{FF2B5EF4-FFF2-40B4-BE49-F238E27FC236}">
                  <a16:creationId xmlns:a16="http://schemas.microsoft.com/office/drawing/2014/main" id="{16172E90-8823-4B6C-9611-7E84654D2EED}"/>
                </a:ext>
              </a:extLst>
            </p:cNvPr>
            <p:cNvGrpSpPr>
              <a:grpSpLocks noChangeAspect="1"/>
            </p:cNvGrpSpPr>
            <p:nvPr/>
          </p:nvGrpSpPr>
          <p:grpSpPr>
            <a:xfrm rot="-180000">
              <a:off x="11339810" y="-55205"/>
              <a:ext cx="184939" cy="184939"/>
              <a:chOff x="5994457" y="3309752"/>
              <a:chExt cx="2933700" cy="2933700"/>
            </a:xfrm>
          </p:grpSpPr>
          <p:sp>
            <p:nvSpPr>
              <p:cNvPr id="84" name="Oval 83">
                <a:extLst>
                  <a:ext uri="{FF2B5EF4-FFF2-40B4-BE49-F238E27FC236}">
                    <a16:creationId xmlns:a16="http://schemas.microsoft.com/office/drawing/2014/main" id="{7E94B85C-2E8C-40E8-9130-4A1BAADA392A}"/>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5" name="Oval 84">
                <a:extLst>
                  <a:ext uri="{FF2B5EF4-FFF2-40B4-BE49-F238E27FC236}">
                    <a16:creationId xmlns:a16="http://schemas.microsoft.com/office/drawing/2014/main" id="{67F0BB27-072D-492B-92C5-6D2007B99A4D}"/>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4" name="Group 63" descr="Glow Light">
              <a:extLst>
                <a:ext uri="{FF2B5EF4-FFF2-40B4-BE49-F238E27FC236}">
                  <a16:creationId xmlns:a16="http://schemas.microsoft.com/office/drawing/2014/main" id="{CC21219A-4C2D-444A-BEF5-1CD794F19512}"/>
                </a:ext>
              </a:extLst>
            </p:cNvPr>
            <p:cNvGrpSpPr>
              <a:grpSpLocks noChangeAspect="1"/>
            </p:cNvGrpSpPr>
            <p:nvPr/>
          </p:nvGrpSpPr>
          <p:grpSpPr>
            <a:xfrm rot="-180000">
              <a:off x="11976466" y="13232"/>
              <a:ext cx="184939" cy="184939"/>
              <a:chOff x="5994457" y="3309752"/>
              <a:chExt cx="2933700" cy="2933700"/>
            </a:xfrm>
          </p:grpSpPr>
          <p:sp>
            <p:nvSpPr>
              <p:cNvPr id="82" name="Oval 81">
                <a:extLst>
                  <a:ext uri="{FF2B5EF4-FFF2-40B4-BE49-F238E27FC236}">
                    <a16:creationId xmlns:a16="http://schemas.microsoft.com/office/drawing/2014/main" id="{44843B80-A1EB-4248-8375-E8CC57A068A5}"/>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3" name="Oval 82">
                <a:extLst>
                  <a:ext uri="{FF2B5EF4-FFF2-40B4-BE49-F238E27FC236}">
                    <a16:creationId xmlns:a16="http://schemas.microsoft.com/office/drawing/2014/main" id="{513A6C61-3E4F-43E9-9F5D-832584B1D5EC}"/>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65" name="Circle: Hollow 64">
              <a:extLst>
                <a:ext uri="{FF2B5EF4-FFF2-40B4-BE49-F238E27FC236}">
                  <a16:creationId xmlns:a16="http://schemas.microsoft.com/office/drawing/2014/main" id="{C76B0261-640E-4AE6-A46D-0F4A514250EB}"/>
                </a:ext>
              </a:extLst>
            </p:cNvPr>
            <p:cNvSpPr/>
            <p:nvPr/>
          </p:nvSpPr>
          <p:spPr>
            <a:xfrm>
              <a:off x="5823225" y="45486"/>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66" name="Circle: Hollow 65">
              <a:extLst>
                <a:ext uri="{FF2B5EF4-FFF2-40B4-BE49-F238E27FC236}">
                  <a16:creationId xmlns:a16="http://schemas.microsoft.com/office/drawing/2014/main" id="{5C686F1E-1B9B-4FB5-9CD4-5A4B3C0BFAB9}"/>
                </a:ext>
              </a:extLst>
            </p:cNvPr>
            <p:cNvSpPr/>
            <p:nvPr/>
          </p:nvSpPr>
          <p:spPr>
            <a:xfrm>
              <a:off x="6697902" y="1387389"/>
              <a:ext cx="719972" cy="719972"/>
            </a:xfrm>
            <a:prstGeom prst="donut">
              <a:avLst>
                <a:gd name="adj" fmla="val 26011"/>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67" name="Oval 66">
              <a:extLst>
                <a:ext uri="{FF2B5EF4-FFF2-40B4-BE49-F238E27FC236}">
                  <a16:creationId xmlns:a16="http://schemas.microsoft.com/office/drawing/2014/main" id="{7CFC60D0-F063-4498-B6BA-97F205370A50}"/>
                </a:ext>
              </a:extLst>
            </p:cNvPr>
            <p:cNvSpPr>
              <a:spLocks noChangeAspect="1"/>
            </p:cNvSpPr>
            <p:nvPr/>
          </p:nvSpPr>
          <p:spPr>
            <a:xfrm>
              <a:off x="745543" y="37264"/>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8" name="Oval 67">
              <a:extLst>
                <a:ext uri="{FF2B5EF4-FFF2-40B4-BE49-F238E27FC236}">
                  <a16:creationId xmlns:a16="http://schemas.microsoft.com/office/drawing/2014/main" id="{CAC46E1E-952B-49D6-86F1-5B97009520C4}"/>
                </a:ext>
              </a:extLst>
            </p:cNvPr>
            <p:cNvSpPr>
              <a:spLocks noChangeAspect="1"/>
            </p:cNvSpPr>
            <p:nvPr/>
          </p:nvSpPr>
          <p:spPr>
            <a:xfrm>
              <a:off x="1475566" y="239791"/>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9" name="Oval 68">
              <a:extLst>
                <a:ext uri="{FF2B5EF4-FFF2-40B4-BE49-F238E27FC236}">
                  <a16:creationId xmlns:a16="http://schemas.microsoft.com/office/drawing/2014/main" id="{187D8EF1-8EA4-43B8-A137-66293E977456}"/>
                </a:ext>
              </a:extLst>
            </p:cNvPr>
            <p:cNvSpPr>
              <a:spLocks noChangeAspect="1"/>
            </p:cNvSpPr>
            <p:nvPr/>
          </p:nvSpPr>
          <p:spPr>
            <a:xfrm>
              <a:off x="2598372" y="274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0" name="Oval 69">
              <a:extLst>
                <a:ext uri="{FF2B5EF4-FFF2-40B4-BE49-F238E27FC236}">
                  <a16:creationId xmlns:a16="http://schemas.microsoft.com/office/drawing/2014/main" id="{4F0A51F0-E310-4BB0-B28A-7B7195F0D7E1}"/>
                </a:ext>
              </a:extLst>
            </p:cNvPr>
            <p:cNvSpPr>
              <a:spLocks noChangeAspect="1"/>
            </p:cNvSpPr>
            <p:nvPr/>
          </p:nvSpPr>
          <p:spPr>
            <a:xfrm>
              <a:off x="2605867" y="2177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1" name="Oval 70">
              <a:extLst>
                <a:ext uri="{FF2B5EF4-FFF2-40B4-BE49-F238E27FC236}">
                  <a16:creationId xmlns:a16="http://schemas.microsoft.com/office/drawing/2014/main" id="{F22AF50C-4EF6-4FCA-9D4A-24ADB2C134E5}"/>
                </a:ext>
              </a:extLst>
            </p:cNvPr>
            <p:cNvSpPr>
              <a:spLocks noChangeAspect="1"/>
            </p:cNvSpPr>
            <p:nvPr/>
          </p:nvSpPr>
          <p:spPr>
            <a:xfrm>
              <a:off x="4724150" y="84474"/>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2" name="Oval 71">
              <a:extLst>
                <a:ext uri="{FF2B5EF4-FFF2-40B4-BE49-F238E27FC236}">
                  <a16:creationId xmlns:a16="http://schemas.microsoft.com/office/drawing/2014/main" id="{1DA157F2-6D5A-4BDB-B735-D60124A99184}"/>
                </a:ext>
              </a:extLst>
            </p:cNvPr>
            <p:cNvSpPr>
              <a:spLocks noChangeAspect="1"/>
            </p:cNvSpPr>
            <p:nvPr/>
          </p:nvSpPr>
          <p:spPr>
            <a:xfrm>
              <a:off x="5752914" y="16037"/>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3" name="Oval 72">
              <a:extLst>
                <a:ext uri="{FF2B5EF4-FFF2-40B4-BE49-F238E27FC236}">
                  <a16:creationId xmlns:a16="http://schemas.microsoft.com/office/drawing/2014/main" id="{1B73FFCB-EB61-4CC4-88F0-04D2EAD4E1D6}"/>
                </a:ext>
              </a:extLst>
            </p:cNvPr>
            <p:cNvSpPr>
              <a:spLocks noChangeAspect="1"/>
            </p:cNvSpPr>
            <p:nvPr/>
          </p:nvSpPr>
          <p:spPr>
            <a:xfrm>
              <a:off x="6378663" y="160401"/>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4" name="Oval 73">
              <a:extLst>
                <a:ext uri="{FF2B5EF4-FFF2-40B4-BE49-F238E27FC236}">
                  <a16:creationId xmlns:a16="http://schemas.microsoft.com/office/drawing/2014/main" id="{8448DFE9-7DB5-47E9-81F9-F98AECB8E968}"/>
                </a:ext>
              </a:extLst>
            </p:cNvPr>
            <p:cNvSpPr>
              <a:spLocks noChangeAspect="1"/>
            </p:cNvSpPr>
            <p:nvPr/>
          </p:nvSpPr>
          <p:spPr>
            <a:xfrm>
              <a:off x="6749456" y="22585"/>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5" name="Oval 74">
              <a:extLst>
                <a:ext uri="{FF2B5EF4-FFF2-40B4-BE49-F238E27FC236}">
                  <a16:creationId xmlns:a16="http://schemas.microsoft.com/office/drawing/2014/main" id="{AC98859A-D38D-40A0-A74D-A05A631BAC5D}"/>
                </a:ext>
              </a:extLst>
            </p:cNvPr>
            <p:cNvSpPr>
              <a:spLocks noChangeAspect="1"/>
            </p:cNvSpPr>
            <p:nvPr/>
          </p:nvSpPr>
          <p:spPr>
            <a:xfrm>
              <a:off x="8745400" y="30704"/>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6" name="Oval 75">
              <a:extLst>
                <a:ext uri="{FF2B5EF4-FFF2-40B4-BE49-F238E27FC236}">
                  <a16:creationId xmlns:a16="http://schemas.microsoft.com/office/drawing/2014/main" id="{715F6880-49C3-4ACA-ACE4-99C260C434F6}"/>
                </a:ext>
              </a:extLst>
            </p:cNvPr>
            <p:cNvSpPr>
              <a:spLocks noChangeAspect="1"/>
            </p:cNvSpPr>
            <p:nvPr/>
          </p:nvSpPr>
          <p:spPr>
            <a:xfrm>
              <a:off x="9362386" y="297198"/>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7" name="Oval 76">
              <a:extLst>
                <a:ext uri="{FF2B5EF4-FFF2-40B4-BE49-F238E27FC236}">
                  <a16:creationId xmlns:a16="http://schemas.microsoft.com/office/drawing/2014/main" id="{7EA68FA6-F752-4247-98A1-BB6622B8E7AE}"/>
                </a:ext>
              </a:extLst>
            </p:cNvPr>
            <p:cNvSpPr>
              <a:spLocks noChangeAspect="1"/>
            </p:cNvSpPr>
            <p:nvPr/>
          </p:nvSpPr>
          <p:spPr>
            <a:xfrm>
              <a:off x="10315997" y="48704"/>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8" name="Oval 77">
              <a:extLst>
                <a:ext uri="{FF2B5EF4-FFF2-40B4-BE49-F238E27FC236}">
                  <a16:creationId xmlns:a16="http://schemas.microsoft.com/office/drawing/2014/main" id="{353F3308-C2C5-4D0D-86DF-6E8DAB206926}"/>
                </a:ext>
              </a:extLst>
            </p:cNvPr>
            <p:cNvSpPr>
              <a:spLocks noChangeAspect="1"/>
            </p:cNvSpPr>
            <p:nvPr/>
          </p:nvSpPr>
          <p:spPr>
            <a:xfrm>
              <a:off x="11117901" y="207612"/>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9" name="Oval 78">
              <a:extLst>
                <a:ext uri="{FF2B5EF4-FFF2-40B4-BE49-F238E27FC236}">
                  <a16:creationId xmlns:a16="http://schemas.microsoft.com/office/drawing/2014/main" id="{38FF6E99-DB43-48FE-BEF2-2C81F6E6A0C6}"/>
                </a:ext>
              </a:extLst>
            </p:cNvPr>
            <p:cNvSpPr>
              <a:spLocks noChangeAspect="1"/>
            </p:cNvSpPr>
            <p:nvPr/>
          </p:nvSpPr>
          <p:spPr>
            <a:xfrm>
              <a:off x="11654224" y="48474"/>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0" name="Oval 79">
              <a:extLst>
                <a:ext uri="{FF2B5EF4-FFF2-40B4-BE49-F238E27FC236}">
                  <a16:creationId xmlns:a16="http://schemas.microsoft.com/office/drawing/2014/main" id="{7EC8EE57-C89B-4446-850F-B722D9B4C770}"/>
                </a:ext>
              </a:extLst>
            </p:cNvPr>
            <p:cNvSpPr>
              <a:spLocks noChangeAspect="1"/>
            </p:cNvSpPr>
            <p:nvPr/>
          </p:nvSpPr>
          <p:spPr>
            <a:xfrm>
              <a:off x="7271002" y="436248"/>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1" name="Oval 80">
              <a:extLst>
                <a:ext uri="{FF2B5EF4-FFF2-40B4-BE49-F238E27FC236}">
                  <a16:creationId xmlns:a16="http://schemas.microsoft.com/office/drawing/2014/main" id="{F958533A-2A77-4DBA-A02D-6911A48DD916}"/>
                </a:ext>
              </a:extLst>
            </p:cNvPr>
            <p:cNvSpPr>
              <a:spLocks noChangeAspect="1"/>
            </p:cNvSpPr>
            <p:nvPr/>
          </p:nvSpPr>
          <p:spPr>
            <a:xfrm>
              <a:off x="43745" y="714473"/>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B36EE7BC-9EA4-49B9-B640-C710D30E7A5B}"/>
              </a:ext>
            </a:extLst>
          </p:cNvPr>
          <p:cNvSpPr>
            <a:spLocks noGrp="1"/>
          </p:cNvSpPr>
          <p:nvPr>
            <p:ph type="title" hasCustomPrompt="1"/>
          </p:nvPr>
        </p:nvSpPr>
        <p:spPr/>
        <p:txBody>
          <a:bodyPr/>
          <a:lstStyle>
            <a:lvl1pPr>
              <a:defRPr lang="en-US" sz="8800" kern="1200" spc="-300" dirty="0">
                <a:gradFill>
                  <a:gsLst>
                    <a:gs pos="0">
                      <a:schemeClr val="accent4"/>
                    </a:gs>
                    <a:gs pos="100000">
                      <a:schemeClr val="accent3"/>
                    </a:gs>
                  </a:gsLst>
                  <a:lin ang="5400000" scaled="0"/>
                </a:gradFill>
                <a:latin typeface="+mj-lt"/>
                <a:ea typeface="+mj-ea"/>
                <a:cs typeface="+mj-cs"/>
              </a:defRPr>
            </a:lvl1pPr>
          </a:lstStyle>
          <a:p>
            <a:r>
              <a:rPr lang="en-US" noProof="0"/>
              <a:t>Slide Title</a:t>
            </a:r>
          </a:p>
        </p:txBody>
      </p:sp>
      <p:sp>
        <p:nvSpPr>
          <p:cNvPr id="113" name="Text Placeholder 112">
            <a:extLst>
              <a:ext uri="{FF2B5EF4-FFF2-40B4-BE49-F238E27FC236}">
                <a16:creationId xmlns:a16="http://schemas.microsoft.com/office/drawing/2014/main" id="{FCF9E464-9F47-493E-932D-2874A9554B14}"/>
              </a:ext>
            </a:extLst>
          </p:cNvPr>
          <p:cNvSpPr>
            <a:spLocks noGrp="1"/>
          </p:cNvSpPr>
          <p:nvPr>
            <p:ph type="body" sz="quarter" idx="10"/>
          </p:nvPr>
        </p:nvSpPr>
        <p:spPr>
          <a:xfrm>
            <a:off x="431800" y="3124200"/>
            <a:ext cx="5383213" cy="2946400"/>
          </a:xfrm>
        </p:spPr>
        <p:txBody>
          <a:bodyPr anchor="b"/>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5" name="Picture Placeholder 114">
            <a:extLst>
              <a:ext uri="{FF2B5EF4-FFF2-40B4-BE49-F238E27FC236}">
                <a16:creationId xmlns:a16="http://schemas.microsoft.com/office/drawing/2014/main" id="{E3EBE92A-7725-4607-8F24-45AAB047DF2D}"/>
              </a:ext>
            </a:extLst>
          </p:cNvPr>
          <p:cNvSpPr>
            <a:spLocks noGrp="1"/>
          </p:cNvSpPr>
          <p:nvPr>
            <p:ph type="pic" sz="quarter" idx="11" hasCustomPrompt="1"/>
          </p:nvPr>
        </p:nvSpPr>
        <p:spPr>
          <a:xfrm rot="-180000">
            <a:off x="6991322" y="1539000"/>
            <a:ext cx="3780000" cy="3780000"/>
          </a:xfrm>
          <a:ln w="635000" cap="rnd" cmpd="sng">
            <a:solidFill>
              <a:schemeClr val="bg1"/>
            </a:solidFill>
            <a:miter lim="800000"/>
          </a:ln>
          <a:effectLst>
            <a:outerShdw dist="114300" dir="2700000" algn="tl" rotWithShape="0">
              <a:prstClr val="black">
                <a:alpha val="14000"/>
              </a:prstClr>
            </a:outerShdw>
          </a:effectLst>
        </p:spPr>
        <p:txBody>
          <a:bodyPr anchor="ctr">
            <a:normAutofit/>
          </a:bodyPr>
          <a:lstStyle>
            <a:lvl1pPr marL="0" indent="0" algn="ctr">
              <a:buNone/>
              <a:defRPr sz="1600"/>
            </a:lvl1pPr>
          </a:lstStyle>
          <a:p>
            <a:r>
              <a:rPr lang="en-US" noProof="0" dirty="0"/>
              <a:t>Drag and Drop or Insert Your Picture</a:t>
            </a:r>
          </a:p>
        </p:txBody>
      </p:sp>
    </p:spTree>
    <p:extLst>
      <p:ext uri="{BB962C8B-B14F-4D97-AF65-F5344CB8AC3E}">
        <p14:creationId xmlns:p14="http://schemas.microsoft.com/office/powerpoint/2010/main" val="2753470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E8D1-AFA6-4EE7-8B23-86B5C4A416C1}"/>
              </a:ext>
            </a:extLst>
          </p:cNvPr>
          <p:cNvSpPr>
            <a:spLocks noGrp="1"/>
          </p:cNvSpPr>
          <p:nvPr>
            <p:ph type="title" hasCustomPrompt="1"/>
          </p:nvPr>
        </p:nvSpPr>
        <p:spPr>
          <a:xfrm rot="-180000">
            <a:off x="6014970" y="3579816"/>
            <a:ext cx="5347784" cy="2416374"/>
          </a:xfrm>
        </p:spPr>
        <p:txBody>
          <a:bodyPr anchor="b"/>
          <a:lstStyle>
            <a:lvl1pPr algn="r">
              <a:defRPr/>
            </a:lvl1pPr>
          </a:lstStyle>
          <a:p>
            <a:r>
              <a:rPr lang="en-US" noProof="0"/>
              <a:t>Slide Title</a:t>
            </a:r>
          </a:p>
        </p:txBody>
      </p:sp>
      <p:grpSp>
        <p:nvGrpSpPr>
          <p:cNvPr id="110" name="Group 109">
            <a:extLst>
              <a:ext uri="{FF2B5EF4-FFF2-40B4-BE49-F238E27FC236}">
                <a16:creationId xmlns:a16="http://schemas.microsoft.com/office/drawing/2014/main" id="{DC28DCE5-4EF5-4245-A4C1-D72386FE1159}"/>
              </a:ext>
            </a:extLst>
          </p:cNvPr>
          <p:cNvGrpSpPr/>
          <p:nvPr userDrawn="1"/>
        </p:nvGrpSpPr>
        <p:grpSpPr>
          <a:xfrm>
            <a:off x="9657783" y="0"/>
            <a:ext cx="2462974" cy="6749352"/>
            <a:chOff x="9657783" y="0"/>
            <a:chExt cx="2462974" cy="6749352"/>
          </a:xfrm>
        </p:grpSpPr>
        <p:sp>
          <p:nvSpPr>
            <p:cNvPr id="9" name="Circle: Hollow 8">
              <a:extLst>
                <a:ext uri="{FF2B5EF4-FFF2-40B4-BE49-F238E27FC236}">
                  <a16:creationId xmlns:a16="http://schemas.microsoft.com/office/drawing/2014/main" id="{FF5B8A73-BC39-41D8-8B31-F8F39276F757}"/>
                </a:ext>
              </a:extLst>
            </p:cNvPr>
            <p:cNvSpPr/>
            <p:nvPr/>
          </p:nvSpPr>
          <p:spPr>
            <a:xfrm rot="5400000">
              <a:off x="11166051" y="765478"/>
              <a:ext cx="310114" cy="31011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0" name="Circle: Hollow 9">
              <a:extLst>
                <a:ext uri="{FF2B5EF4-FFF2-40B4-BE49-F238E27FC236}">
                  <a16:creationId xmlns:a16="http://schemas.microsoft.com/office/drawing/2014/main" id="{199E79BC-CA5A-4366-8A2A-F11B8CDF48F4}"/>
                </a:ext>
              </a:extLst>
            </p:cNvPr>
            <p:cNvSpPr/>
            <p:nvPr/>
          </p:nvSpPr>
          <p:spPr>
            <a:xfrm rot="5400000">
              <a:off x="11367410" y="1082169"/>
              <a:ext cx="436185" cy="43618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1" name="Circle: Hollow 10">
              <a:extLst>
                <a:ext uri="{FF2B5EF4-FFF2-40B4-BE49-F238E27FC236}">
                  <a16:creationId xmlns:a16="http://schemas.microsoft.com/office/drawing/2014/main" id="{959B9653-644E-42A6-9E70-B8A7261D7D62}"/>
                </a:ext>
              </a:extLst>
            </p:cNvPr>
            <p:cNvSpPr/>
            <p:nvPr/>
          </p:nvSpPr>
          <p:spPr>
            <a:xfrm rot="5400000">
              <a:off x="10814423" y="1634619"/>
              <a:ext cx="436185" cy="436185"/>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2" name="Circle: Hollow 11">
              <a:extLst>
                <a:ext uri="{FF2B5EF4-FFF2-40B4-BE49-F238E27FC236}">
                  <a16:creationId xmlns:a16="http://schemas.microsoft.com/office/drawing/2014/main" id="{5FCD6E3E-0BDD-466D-A62C-664E1D5871D7}"/>
                </a:ext>
              </a:extLst>
            </p:cNvPr>
            <p:cNvSpPr/>
            <p:nvPr/>
          </p:nvSpPr>
          <p:spPr>
            <a:xfrm rot="5400000">
              <a:off x="10901589" y="1171822"/>
              <a:ext cx="92220" cy="92220"/>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3" name="Circle: Hollow 12">
              <a:extLst>
                <a:ext uri="{FF2B5EF4-FFF2-40B4-BE49-F238E27FC236}">
                  <a16:creationId xmlns:a16="http://schemas.microsoft.com/office/drawing/2014/main" id="{8EB92B71-555D-4B64-912C-CB451C304571}"/>
                </a:ext>
              </a:extLst>
            </p:cNvPr>
            <p:cNvSpPr/>
            <p:nvPr/>
          </p:nvSpPr>
          <p:spPr>
            <a:xfrm rot="5400000">
              <a:off x="11314426" y="2190004"/>
              <a:ext cx="512376" cy="512376"/>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4" name="Circle: Hollow 13">
              <a:extLst>
                <a:ext uri="{FF2B5EF4-FFF2-40B4-BE49-F238E27FC236}">
                  <a16:creationId xmlns:a16="http://schemas.microsoft.com/office/drawing/2014/main" id="{2C0C1FB6-9702-4C64-A3A4-1225BB191404}"/>
                </a:ext>
              </a:extLst>
            </p:cNvPr>
            <p:cNvSpPr/>
            <p:nvPr/>
          </p:nvSpPr>
          <p:spPr>
            <a:xfrm rot="5400000">
              <a:off x="10086029" y="1469603"/>
              <a:ext cx="174176" cy="174176"/>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5" name="Oval 14">
              <a:extLst>
                <a:ext uri="{FF2B5EF4-FFF2-40B4-BE49-F238E27FC236}">
                  <a16:creationId xmlns:a16="http://schemas.microsoft.com/office/drawing/2014/main" id="{E7FBE056-541F-4F9A-853A-6E875652D2B6}"/>
                </a:ext>
              </a:extLst>
            </p:cNvPr>
            <p:cNvSpPr/>
            <p:nvPr/>
          </p:nvSpPr>
          <p:spPr>
            <a:xfrm rot="5400000">
              <a:off x="11548053" y="1826330"/>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6" name="Group 15" descr="Glow Light">
              <a:extLst>
                <a:ext uri="{FF2B5EF4-FFF2-40B4-BE49-F238E27FC236}">
                  <a16:creationId xmlns:a16="http://schemas.microsoft.com/office/drawing/2014/main" id="{A96FD3DA-BBB6-463F-9DF0-BF051309E6A4}"/>
                </a:ext>
              </a:extLst>
            </p:cNvPr>
            <p:cNvGrpSpPr>
              <a:grpSpLocks noChangeAspect="1"/>
            </p:cNvGrpSpPr>
            <p:nvPr/>
          </p:nvGrpSpPr>
          <p:grpSpPr>
            <a:xfrm rot="5220000">
              <a:off x="11287088" y="1994970"/>
              <a:ext cx="184939" cy="184939"/>
              <a:chOff x="5994457" y="3309752"/>
              <a:chExt cx="2933700" cy="2933700"/>
            </a:xfrm>
          </p:grpSpPr>
          <p:sp>
            <p:nvSpPr>
              <p:cNvPr id="108" name="Oval 107">
                <a:extLst>
                  <a:ext uri="{FF2B5EF4-FFF2-40B4-BE49-F238E27FC236}">
                    <a16:creationId xmlns:a16="http://schemas.microsoft.com/office/drawing/2014/main" id="{60EB66E1-E5B2-42D3-811F-5AACFF26EE3E}"/>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9" name="Oval 108">
                <a:extLst>
                  <a:ext uri="{FF2B5EF4-FFF2-40B4-BE49-F238E27FC236}">
                    <a16:creationId xmlns:a16="http://schemas.microsoft.com/office/drawing/2014/main" id="{13EEA5B4-0ECE-40D2-A9BE-66BD58196597}"/>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7" name="Group 16" descr="Glow Light">
              <a:extLst>
                <a:ext uri="{FF2B5EF4-FFF2-40B4-BE49-F238E27FC236}">
                  <a16:creationId xmlns:a16="http://schemas.microsoft.com/office/drawing/2014/main" id="{89EFC309-737F-4356-A306-560F61C838C1}"/>
                </a:ext>
              </a:extLst>
            </p:cNvPr>
            <p:cNvGrpSpPr>
              <a:grpSpLocks noChangeAspect="1"/>
            </p:cNvGrpSpPr>
            <p:nvPr/>
          </p:nvGrpSpPr>
          <p:grpSpPr>
            <a:xfrm rot="5220000">
              <a:off x="11522172" y="753505"/>
              <a:ext cx="184939" cy="184939"/>
              <a:chOff x="5994457" y="3309752"/>
              <a:chExt cx="2933700" cy="2933700"/>
            </a:xfrm>
          </p:grpSpPr>
          <p:sp>
            <p:nvSpPr>
              <p:cNvPr id="106" name="Oval 105">
                <a:extLst>
                  <a:ext uri="{FF2B5EF4-FFF2-40B4-BE49-F238E27FC236}">
                    <a16:creationId xmlns:a16="http://schemas.microsoft.com/office/drawing/2014/main" id="{45B73985-E6B5-489F-B020-29F3785A32ED}"/>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7" name="Oval 106">
                <a:extLst>
                  <a:ext uri="{FF2B5EF4-FFF2-40B4-BE49-F238E27FC236}">
                    <a16:creationId xmlns:a16="http://schemas.microsoft.com/office/drawing/2014/main" id="{496DE42D-A50E-424C-8206-984DCB961A57}"/>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Circle: Hollow 17">
              <a:extLst>
                <a:ext uri="{FF2B5EF4-FFF2-40B4-BE49-F238E27FC236}">
                  <a16:creationId xmlns:a16="http://schemas.microsoft.com/office/drawing/2014/main" id="{5B011C8C-FF96-4C60-90EA-B09FB7CD57BC}"/>
                </a:ext>
              </a:extLst>
            </p:cNvPr>
            <p:cNvSpPr/>
            <p:nvPr/>
          </p:nvSpPr>
          <p:spPr>
            <a:xfrm rot="5400000">
              <a:off x="11379558" y="6253"/>
              <a:ext cx="719972" cy="719972"/>
            </a:xfrm>
            <a:prstGeom prst="donut">
              <a:avLst>
                <a:gd name="adj" fmla="val 26011"/>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9" name="Circle: Hollow 18">
              <a:extLst>
                <a:ext uri="{FF2B5EF4-FFF2-40B4-BE49-F238E27FC236}">
                  <a16:creationId xmlns:a16="http://schemas.microsoft.com/office/drawing/2014/main" id="{7EFC9E61-618B-4B62-8F52-5AD1EF41D44D}"/>
                </a:ext>
              </a:extLst>
            </p:cNvPr>
            <p:cNvSpPr/>
            <p:nvPr/>
          </p:nvSpPr>
          <p:spPr>
            <a:xfrm rot="5400000">
              <a:off x="11403050" y="4139397"/>
              <a:ext cx="352722" cy="352722"/>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0" name="Circle: Hollow 19">
              <a:extLst>
                <a:ext uri="{FF2B5EF4-FFF2-40B4-BE49-F238E27FC236}">
                  <a16:creationId xmlns:a16="http://schemas.microsoft.com/office/drawing/2014/main" id="{3263E4D0-BFDC-4C22-B5D0-D37E5DB03762}"/>
                </a:ext>
              </a:extLst>
            </p:cNvPr>
            <p:cNvSpPr/>
            <p:nvPr/>
          </p:nvSpPr>
          <p:spPr>
            <a:xfrm rot="5400000">
              <a:off x="11324802" y="3239812"/>
              <a:ext cx="332635" cy="33263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1" name="Circle: Hollow 20">
              <a:extLst>
                <a:ext uri="{FF2B5EF4-FFF2-40B4-BE49-F238E27FC236}">
                  <a16:creationId xmlns:a16="http://schemas.microsoft.com/office/drawing/2014/main" id="{51A910BC-0220-41EB-B0ED-F0D52C6872C0}"/>
                </a:ext>
              </a:extLst>
            </p:cNvPr>
            <p:cNvSpPr/>
            <p:nvPr/>
          </p:nvSpPr>
          <p:spPr>
            <a:xfrm rot="5400000">
              <a:off x="10058686" y="2793913"/>
              <a:ext cx="512376" cy="512376"/>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2" name="Circle: Hollow 21">
              <a:extLst>
                <a:ext uri="{FF2B5EF4-FFF2-40B4-BE49-F238E27FC236}">
                  <a16:creationId xmlns:a16="http://schemas.microsoft.com/office/drawing/2014/main" id="{D9427784-4541-4255-8648-A16650ED2DDA}"/>
                </a:ext>
              </a:extLst>
            </p:cNvPr>
            <p:cNvSpPr/>
            <p:nvPr/>
          </p:nvSpPr>
          <p:spPr>
            <a:xfrm rot="5400000">
              <a:off x="11686776" y="3726643"/>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3" name="Circle: Hollow 22">
              <a:extLst>
                <a:ext uri="{FF2B5EF4-FFF2-40B4-BE49-F238E27FC236}">
                  <a16:creationId xmlns:a16="http://schemas.microsoft.com/office/drawing/2014/main" id="{463A6B59-7EEF-4DBE-8085-DB7F7D7E29A7}"/>
                </a:ext>
              </a:extLst>
            </p:cNvPr>
            <p:cNvSpPr/>
            <p:nvPr/>
          </p:nvSpPr>
          <p:spPr>
            <a:xfrm rot="5400000">
              <a:off x="11637278" y="5370163"/>
              <a:ext cx="332635" cy="33263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4" name="Circle: Hollow 23">
              <a:extLst>
                <a:ext uri="{FF2B5EF4-FFF2-40B4-BE49-F238E27FC236}">
                  <a16:creationId xmlns:a16="http://schemas.microsoft.com/office/drawing/2014/main" id="{FCCBFF77-4EAE-40D3-869B-D5D0B248BDC8}"/>
                </a:ext>
              </a:extLst>
            </p:cNvPr>
            <p:cNvSpPr/>
            <p:nvPr/>
          </p:nvSpPr>
          <p:spPr>
            <a:xfrm rot="5400000">
              <a:off x="10607189" y="3797637"/>
              <a:ext cx="512376" cy="512376"/>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5" name="Circle: Hollow 24">
              <a:extLst>
                <a:ext uri="{FF2B5EF4-FFF2-40B4-BE49-F238E27FC236}">
                  <a16:creationId xmlns:a16="http://schemas.microsoft.com/office/drawing/2014/main" id="{AD223B1B-B47D-46D9-B442-8CA82405B7FC}"/>
                </a:ext>
              </a:extLst>
            </p:cNvPr>
            <p:cNvSpPr/>
            <p:nvPr/>
          </p:nvSpPr>
          <p:spPr>
            <a:xfrm rot="5400000">
              <a:off x="10712925" y="5921390"/>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6" name="Circle: Hollow 25">
              <a:extLst>
                <a:ext uri="{FF2B5EF4-FFF2-40B4-BE49-F238E27FC236}">
                  <a16:creationId xmlns:a16="http://schemas.microsoft.com/office/drawing/2014/main" id="{9D25F00B-D48E-4587-8EA5-CE5CFA0A5C2B}"/>
                </a:ext>
              </a:extLst>
            </p:cNvPr>
            <p:cNvSpPr/>
            <p:nvPr/>
          </p:nvSpPr>
          <p:spPr>
            <a:xfrm rot="5400000">
              <a:off x="9657783" y="4668541"/>
              <a:ext cx="1045155" cy="1045155"/>
            </a:xfrm>
            <a:prstGeom prst="donut">
              <a:avLst>
                <a:gd name="adj" fmla="val 37636"/>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7" name="Circle: Hollow 26">
              <a:extLst>
                <a:ext uri="{FF2B5EF4-FFF2-40B4-BE49-F238E27FC236}">
                  <a16:creationId xmlns:a16="http://schemas.microsoft.com/office/drawing/2014/main" id="{B396C88A-B36B-452B-9789-13FE210568DB}"/>
                </a:ext>
              </a:extLst>
            </p:cNvPr>
            <p:cNvSpPr/>
            <p:nvPr/>
          </p:nvSpPr>
          <p:spPr>
            <a:xfrm rot="5400000">
              <a:off x="11338474" y="6236976"/>
              <a:ext cx="512376" cy="512376"/>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0" name="Circle: Hollow 29">
              <a:extLst>
                <a:ext uri="{FF2B5EF4-FFF2-40B4-BE49-F238E27FC236}">
                  <a16:creationId xmlns:a16="http://schemas.microsoft.com/office/drawing/2014/main" id="{A66B7218-4B11-4920-9D4C-9C74338F026D}"/>
                </a:ext>
              </a:extLst>
            </p:cNvPr>
            <p:cNvSpPr/>
            <p:nvPr/>
          </p:nvSpPr>
          <p:spPr>
            <a:xfrm rot="5400000">
              <a:off x="11230145" y="4360149"/>
              <a:ext cx="174176" cy="174176"/>
            </a:xfrm>
            <a:prstGeom prst="donut">
              <a:avLst>
                <a:gd name="adj" fmla="val 26011"/>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1" name="Oval 30">
              <a:extLst>
                <a:ext uri="{FF2B5EF4-FFF2-40B4-BE49-F238E27FC236}">
                  <a16:creationId xmlns:a16="http://schemas.microsoft.com/office/drawing/2014/main" id="{19147D32-60E0-4E93-A3D9-58F49A848497}"/>
                </a:ext>
              </a:extLst>
            </p:cNvPr>
            <p:cNvSpPr/>
            <p:nvPr/>
          </p:nvSpPr>
          <p:spPr>
            <a:xfrm rot="5400000">
              <a:off x="11661763" y="4802418"/>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Oval 39">
              <a:extLst>
                <a:ext uri="{FF2B5EF4-FFF2-40B4-BE49-F238E27FC236}">
                  <a16:creationId xmlns:a16="http://schemas.microsoft.com/office/drawing/2014/main" id="{78062DAF-1B39-4562-AED7-58346141D27F}"/>
                </a:ext>
              </a:extLst>
            </p:cNvPr>
            <p:cNvSpPr/>
            <p:nvPr/>
          </p:nvSpPr>
          <p:spPr>
            <a:xfrm rot="5400000">
              <a:off x="11024676" y="3659200"/>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Oval 40">
              <a:extLst>
                <a:ext uri="{FF2B5EF4-FFF2-40B4-BE49-F238E27FC236}">
                  <a16:creationId xmlns:a16="http://schemas.microsoft.com/office/drawing/2014/main" id="{06B258A2-A92B-469D-9FCB-EFDE3451F027}"/>
                </a:ext>
              </a:extLst>
            </p:cNvPr>
            <p:cNvSpPr/>
            <p:nvPr/>
          </p:nvSpPr>
          <p:spPr>
            <a:xfrm rot="5400000">
              <a:off x="11271284" y="5687763"/>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50" name="Group 49" descr="Glow Light">
              <a:extLst>
                <a:ext uri="{FF2B5EF4-FFF2-40B4-BE49-F238E27FC236}">
                  <a16:creationId xmlns:a16="http://schemas.microsoft.com/office/drawing/2014/main" id="{BEB92D39-5CA4-45E8-A07F-8738D9713390}"/>
                </a:ext>
              </a:extLst>
            </p:cNvPr>
            <p:cNvGrpSpPr>
              <a:grpSpLocks noChangeAspect="1"/>
            </p:cNvGrpSpPr>
            <p:nvPr/>
          </p:nvGrpSpPr>
          <p:grpSpPr>
            <a:xfrm rot="5220000">
              <a:off x="11856464" y="1764534"/>
              <a:ext cx="184939" cy="184939"/>
              <a:chOff x="5994457" y="3309752"/>
              <a:chExt cx="2933700" cy="2933700"/>
            </a:xfrm>
          </p:grpSpPr>
          <p:sp>
            <p:nvSpPr>
              <p:cNvPr id="104" name="Oval 103">
                <a:extLst>
                  <a:ext uri="{FF2B5EF4-FFF2-40B4-BE49-F238E27FC236}">
                    <a16:creationId xmlns:a16="http://schemas.microsoft.com/office/drawing/2014/main" id="{4D4C559A-14E0-4427-9E8F-01F921FD052E}"/>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5" name="Oval 104">
                <a:extLst>
                  <a:ext uri="{FF2B5EF4-FFF2-40B4-BE49-F238E27FC236}">
                    <a16:creationId xmlns:a16="http://schemas.microsoft.com/office/drawing/2014/main" id="{485EE5E0-7E94-4697-A5BE-C909E1A81BD1}"/>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1" name="Group 50" descr="Glow Light">
              <a:extLst>
                <a:ext uri="{FF2B5EF4-FFF2-40B4-BE49-F238E27FC236}">
                  <a16:creationId xmlns:a16="http://schemas.microsoft.com/office/drawing/2014/main" id="{BAC49E4C-CEB6-4529-88F9-6627D488F24B}"/>
                </a:ext>
              </a:extLst>
            </p:cNvPr>
            <p:cNvGrpSpPr>
              <a:grpSpLocks noChangeAspect="1"/>
            </p:cNvGrpSpPr>
            <p:nvPr/>
          </p:nvGrpSpPr>
          <p:grpSpPr>
            <a:xfrm rot="5220000">
              <a:off x="11484355" y="2955085"/>
              <a:ext cx="184939" cy="184939"/>
              <a:chOff x="5994457" y="3309752"/>
              <a:chExt cx="2933700" cy="2933700"/>
            </a:xfrm>
          </p:grpSpPr>
          <p:sp>
            <p:nvSpPr>
              <p:cNvPr id="102" name="Oval 101">
                <a:extLst>
                  <a:ext uri="{FF2B5EF4-FFF2-40B4-BE49-F238E27FC236}">
                    <a16:creationId xmlns:a16="http://schemas.microsoft.com/office/drawing/2014/main" id="{7AD4140C-2CC8-403E-929B-69E6672A7CC0}"/>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3" name="Oval 102">
                <a:extLst>
                  <a:ext uri="{FF2B5EF4-FFF2-40B4-BE49-F238E27FC236}">
                    <a16:creationId xmlns:a16="http://schemas.microsoft.com/office/drawing/2014/main" id="{167E604D-D5A9-4952-A59F-2E67BC675A14}"/>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2" name="Group 51" descr="Glow Light">
              <a:extLst>
                <a:ext uri="{FF2B5EF4-FFF2-40B4-BE49-F238E27FC236}">
                  <a16:creationId xmlns:a16="http://schemas.microsoft.com/office/drawing/2014/main" id="{7838236C-42C8-4F94-AC62-B4AE110D4087}"/>
                </a:ext>
              </a:extLst>
            </p:cNvPr>
            <p:cNvGrpSpPr>
              <a:grpSpLocks noChangeAspect="1"/>
            </p:cNvGrpSpPr>
            <p:nvPr/>
          </p:nvGrpSpPr>
          <p:grpSpPr>
            <a:xfrm rot="5220000">
              <a:off x="10970990" y="4346184"/>
              <a:ext cx="184939" cy="184939"/>
              <a:chOff x="5994457" y="3309752"/>
              <a:chExt cx="2933700" cy="2933700"/>
            </a:xfrm>
          </p:grpSpPr>
          <p:sp>
            <p:nvSpPr>
              <p:cNvPr id="100" name="Oval 99">
                <a:extLst>
                  <a:ext uri="{FF2B5EF4-FFF2-40B4-BE49-F238E27FC236}">
                    <a16:creationId xmlns:a16="http://schemas.microsoft.com/office/drawing/2014/main" id="{2AF34199-A1C5-4227-948C-290234EABC99}"/>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1" name="Oval 100">
                <a:extLst>
                  <a:ext uri="{FF2B5EF4-FFF2-40B4-BE49-F238E27FC236}">
                    <a16:creationId xmlns:a16="http://schemas.microsoft.com/office/drawing/2014/main" id="{CCFB6D43-C7DA-489C-9740-0702C85B476F}"/>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3" name="Group 52" descr="Glow Light">
              <a:extLst>
                <a:ext uri="{FF2B5EF4-FFF2-40B4-BE49-F238E27FC236}">
                  <a16:creationId xmlns:a16="http://schemas.microsoft.com/office/drawing/2014/main" id="{303D63A2-FEE7-495F-881C-7028FDC096AE}"/>
                </a:ext>
              </a:extLst>
            </p:cNvPr>
            <p:cNvGrpSpPr>
              <a:grpSpLocks noChangeAspect="1"/>
            </p:cNvGrpSpPr>
            <p:nvPr/>
          </p:nvGrpSpPr>
          <p:grpSpPr>
            <a:xfrm rot="5220000">
              <a:off x="11889644" y="5136823"/>
              <a:ext cx="184939" cy="184939"/>
              <a:chOff x="5994457" y="3309752"/>
              <a:chExt cx="2933700" cy="2933700"/>
            </a:xfrm>
          </p:grpSpPr>
          <p:sp>
            <p:nvSpPr>
              <p:cNvPr id="98" name="Oval 97">
                <a:extLst>
                  <a:ext uri="{FF2B5EF4-FFF2-40B4-BE49-F238E27FC236}">
                    <a16:creationId xmlns:a16="http://schemas.microsoft.com/office/drawing/2014/main" id="{73B0285C-0566-46B3-B613-D822060D9251}"/>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9" name="Oval 98">
                <a:extLst>
                  <a:ext uri="{FF2B5EF4-FFF2-40B4-BE49-F238E27FC236}">
                    <a16:creationId xmlns:a16="http://schemas.microsoft.com/office/drawing/2014/main" id="{750FF39F-F8D3-4758-8798-998A73A5FBB3}"/>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63" name="Circle: Hollow 62">
              <a:extLst>
                <a:ext uri="{FF2B5EF4-FFF2-40B4-BE49-F238E27FC236}">
                  <a16:creationId xmlns:a16="http://schemas.microsoft.com/office/drawing/2014/main" id="{A4FA9C58-CEBC-4357-8941-C1E6F057EB59}"/>
                </a:ext>
              </a:extLst>
            </p:cNvPr>
            <p:cNvSpPr/>
            <p:nvPr/>
          </p:nvSpPr>
          <p:spPr>
            <a:xfrm rot="5400000">
              <a:off x="11678554" y="5779480"/>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65" name="Oval 64">
              <a:extLst>
                <a:ext uri="{FF2B5EF4-FFF2-40B4-BE49-F238E27FC236}">
                  <a16:creationId xmlns:a16="http://schemas.microsoft.com/office/drawing/2014/main" id="{64E0AD60-4448-4FB8-842F-6AE0025834CF}"/>
                </a:ext>
              </a:extLst>
            </p:cNvPr>
            <p:cNvSpPr>
              <a:spLocks noChangeAspect="1"/>
            </p:cNvSpPr>
            <p:nvPr/>
          </p:nvSpPr>
          <p:spPr>
            <a:xfrm rot="5400000">
              <a:off x="12063530" y="701798"/>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6" name="Oval 65">
              <a:extLst>
                <a:ext uri="{FF2B5EF4-FFF2-40B4-BE49-F238E27FC236}">
                  <a16:creationId xmlns:a16="http://schemas.microsoft.com/office/drawing/2014/main" id="{3956D8F9-A036-43AB-92AE-3AFEB561108D}"/>
                </a:ext>
              </a:extLst>
            </p:cNvPr>
            <p:cNvSpPr>
              <a:spLocks noChangeAspect="1"/>
            </p:cNvSpPr>
            <p:nvPr/>
          </p:nvSpPr>
          <p:spPr>
            <a:xfrm rot="5400000">
              <a:off x="11861003" y="1431821"/>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7" name="Oval 66">
              <a:extLst>
                <a:ext uri="{FF2B5EF4-FFF2-40B4-BE49-F238E27FC236}">
                  <a16:creationId xmlns:a16="http://schemas.microsoft.com/office/drawing/2014/main" id="{AE34B283-3B48-466F-8A98-0B721A4E7661}"/>
                </a:ext>
              </a:extLst>
            </p:cNvPr>
            <p:cNvSpPr>
              <a:spLocks noChangeAspect="1"/>
            </p:cNvSpPr>
            <p:nvPr/>
          </p:nvSpPr>
          <p:spPr>
            <a:xfrm rot="5400000">
              <a:off x="12073308" y="2554627"/>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8" name="Oval 67">
              <a:extLst>
                <a:ext uri="{FF2B5EF4-FFF2-40B4-BE49-F238E27FC236}">
                  <a16:creationId xmlns:a16="http://schemas.microsoft.com/office/drawing/2014/main" id="{BAA1264D-42ED-4258-9FAE-069F2953C107}"/>
                </a:ext>
              </a:extLst>
            </p:cNvPr>
            <p:cNvSpPr>
              <a:spLocks noChangeAspect="1"/>
            </p:cNvSpPr>
            <p:nvPr/>
          </p:nvSpPr>
          <p:spPr>
            <a:xfrm rot="5400000">
              <a:off x="11883008" y="2562122"/>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9" name="Oval 68">
              <a:extLst>
                <a:ext uri="{FF2B5EF4-FFF2-40B4-BE49-F238E27FC236}">
                  <a16:creationId xmlns:a16="http://schemas.microsoft.com/office/drawing/2014/main" id="{892FD2DF-F710-431B-A923-689DDE60BB17}"/>
                </a:ext>
              </a:extLst>
            </p:cNvPr>
            <p:cNvSpPr>
              <a:spLocks noChangeAspect="1"/>
            </p:cNvSpPr>
            <p:nvPr/>
          </p:nvSpPr>
          <p:spPr>
            <a:xfrm rot="5400000">
              <a:off x="12016320" y="4680405"/>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0" name="Oval 69">
              <a:extLst>
                <a:ext uri="{FF2B5EF4-FFF2-40B4-BE49-F238E27FC236}">
                  <a16:creationId xmlns:a16="http://schemas.microsoft.com/office/drawing/2014/main" id="{36C84EAA-63DA-4B5B-A657-79F6CB496521}"/>
                </a:ext>
              </a:extLst>
            </p:cNvPr>
            <p:cNvSpPr>
              <a:spLocks noChangeAspect="1"/>
            </p:cNvSpPr>
            <p:nvPr/>
          </p:nvSpPr>
          <p:spPr>
            <a:xfrm rot="5400000">
              <a:off x="12084757" y="5709169"/>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1" name="Oval 70">
              <a:extLst>
                <a:ext uri="{FF2B5EF4-FFF2-40B4-BE49-F238E27FC236}">
                  <a16:creationId xmlns:a16="http://schemas.microsoft.com/office/drawing/2014/main" id="{7E92F13A-FEA6-425F-AE15-6AE0B8E8179D}"/>
                </a:ext>
              </a:extLst>
            </p:cNvPr>
            <p:cNvSpPr>
              <a:spLocks noChangeAspect="1"/>
            </p:cNvSpPr>
            <p:nvPr/>
          </p:nvSpPr>
          <p:spPr>
            <a:xfrm rot="5400000">
              <a:off x="11940393" y="6334918"/>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2" name="Oval 71">
              <a:extLst>
                <a:ext uri="{FF2B5EF4-FFF2-40B4-BE49-F238E27FC236}">
                  <a16:creationId xmlns:a16="http://schemas.microsoft.com/office/drawing/2014/main" id="{82665872-DAF5-48B3-99F3-3111E98B9A45}"/>
                </a:ext>
              </a:extLst>
            </p:cNvPr>
            <p:cNvSpPr>
              <a:spLocks noChangeAspect="1"/>
            </p:cNvSpPr>
            <p:nvPr/>
          </p:nvSpPr>
          <p:spPr>
            <a:xfrm rot="5400000">
              <a:off x="12078209" y="6705711"/>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9" name="Oval 78">
              <a:extLst>
                <a:ext uri="{FF2B5EF4-FFF2-40B4-BE49-F238E27FC236}">
                  <a16:creationId xmlns:a16="http://schemas.microsoft.com/office/drawing/2014/main" id="{AAEF14A7-7F9E-4674-B6EA-249C2BC6189F}"/>
                </a:ext>
              </a:extLst>
            </p:cNvPr>
            <p:cNvSpPr>
              <a:spLocks noChangeAspect="1"/>
            </p:cNvSpPr>
            <p:nvPr/>
          </p:nvSpPr>
          <p:spPr>
            <a:xfrm rot="5400000">
              <a:off x="11386321" y="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12" name="Picture Placeholder 111">
            <a:extLst>
              <a:ext uri="{FF2B5EF4-FFF2-40B4-BE49-F238E27FC236}">
                <a16:creationId xmlns:a16="http://schemas.microsoft.com/office/drawing/2014/main" id="{9FEED34F-4AA7-4658-9B90-9D5CB3622892}"/>
              </a:ext>
            </a:extLst>
          </p:cNvPr>
          <p:cNvSpPr>
            <a:spLocks noGrp="1"/>
          </p:cNvSpPr>
          <p:nvPr>
            <p:ph type="pic" sz="quarter" idx="10" hasCustomPrompt="1"/>
          </p:nvPr>
        </p:nvSpPr>
        <p:spPr>
          <a:xfrm rot="-180000">
            <a:off x="6993835" y="800217"/>
            <a:ext cx="2736000" cy="2736000"/>
          </a:xfrm>
          <a:ln w="254000" cap="rnd" cmpd="sng">
            <a:solidFill>
              <a:schemeClr val="bg1">
                <a:lumMod val="95000"/>
              </a:schemeClr>
            </a:solidFill>
            <a:miter lim="800000"/>
          </a:ln>
          <a:effectLst>
            <a:outerShdw dist="114300" dir="2700000" algn="tl" rotWithShape="0">
              <a:prstClr val="black">
                <a:alpha val="14000"/>
              </a:prstClr>
            </a:outerShdw>
          </a:effectLst>
        </p:spPr>
        <p:txBody>
          <a:bodyPr anchor="ctr">
            <a:normAutofit/>
          </a:bodyPr>
          <a:lstStyle>
            <a:lvl1pPr marL="0" indent="0" algn="ctr">
              <a:buNone/>
              <a:defRPr sz="1600"/>
            </a:lvl1pPr>
          </a:lstStyle>
          <a:p>
            <a:r>
              <a:rPr lang="en-US" noProof="0" dirty="0"/>
              <a:t>Drag and Drop or Insert Your Picture</a:t>
            </a:r>
          </a:p>
        </p:txBody>
      </p:sp>
      <p:sp>
        <p:nvSpPr>
          <p:cNvPr id="114" name="Picture Placeholder 113">
            <a:extLst>
              <a:ext uri="{FF2B5EF4-FFF2-40B4-BE49-F238E27FC236}">
                <a16:creationId xmlns:a16="http://schemas.microsoft.com/office/drawing/2014/main" id="{14CD6FD6-4EF7-4BF2-A5AA-5EECBC06E826}"/>
              </a:ext>
            </a:extLst>
          </p:cNvPr>
          <p:cNvSpPr>
            <a:spLocks noGrp="1"/>
          </p:cNvSpPr>
          <p:nvPr>
            <p:ph type="pic" sz="quarter" idx="11" hasCustomPrompt="1"/>
          </p:nvPr>
        </p:nvSpPr>
        <p:spPr>
          <a:xfrm rot="-180000">
            <a:off x="1211513" y="1087728"/>
            <a:ext cx="4636800" cy="4636800"/>
          </a:xfrm>
          <a:ln w="244475" cap="rnd" cmpd="sng">
            <a:gradFill>
              <a:gsLst>
                <a:gs pos="100000">
                  <a:srgbClr val="665B3C"/>
                </a:gs>
                <a:gs pos="66000">
                  <a:srgbClr val="E4D6AE"/>
                </a:gs>
                <a:gs pos="0">
                  <a:schemeClr val="bg1">
                    <a:lumMod val="95000"/>
                  </a:schemeClr>
                </a:gs>
              </a:gsLst>
              <a:lin ang="5220000" scaled="0"/>
            </a:gradFill>
            <a:prstDash val="sysDot"/>
            <a:miter lim="800000"/>
          </a:ln>
          <a:effectLst>
            <a:glow rad="114300">
              <a:schemeClr val="bg1">
                <a:alpha val="10000"/>
              </a:schemeClr>
            </a:glow>
          </a:effectLst>
        </p:spPr>
        <p:txBody>
          <a:bodyPr anchor="ctr">
            <a:normAutofit/>
          </a:bodyPr>
          <a:lstStyle>
            <a:lvl1pPr marL="0" indent="0" algn="ctr">
              <a:buNone/>
              <a:defRPr sz="1600"/>
            </a:lvl1pPr>
          </a:lstStyle>
          <a:p>
            <a:r>
              <a:rPr lang="en-US" noProof="0" dirty="0"/>
              <a:t>Drag and Drop or Insert Your Picture</a:t>
            </a:r>
          </a:p>
        </p:txBody>
      </p:sp>
    </p:spTree>
    <p:extLst>
      <p:ext uri="{BB962C8B-B14F-4D97-AF65-F5344CB8AC3E}">
        <p14:creationId xmlns:p14="http://schemas.microsoft.com/office/powerpoint/2010/main" val="3553940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110" name="Group 109">
            <a:extLst>
              <a:ext uri="{FF2B5EF4-FFF2-40B4-BE49-F238E27FC236}">
                <a16:creationId xmlns:a16="http://schemas.microsoft.com/office/drawing/2014/main" id="{DC28DCE5-4EF5-4245-A4C1-D72386FE1159}"/>
              </a:ext>
            </a:extLst>
          </p:cNvPr>
          <p:cNvGrpSpPr/>
          <p:nvPr userDrawn="1"/>
        </p:nvGrpSpPr>
        <p:grpSpPr>
          <a:xfrm>
            <a:off x="9657783" y="0"/>
            <a:ext cx="2462974" cy="6749352"/>
            <a:chOff x="9657783" y="0"/>
            <a:chExt cx="2462974" cy="6749352"/>
          </a:xfrm>
        </p:grpSpPr>
        <p:sp>
          <p:nvSpPr>
            <p:cNvPr id="9" name="Circle: Hollow 8">
              <a:extLst>
                <a:ext uri="{FF2B5EF4-FFF2-40B4-BE49-F238E27FC236}">
                  <a16:creationId xmlns:a16="http://schemas.microsoft.com/office/drawing/2014/main" id="{FF5B8A73-BC39-41D8-8B31-F8F39276F757}"/>
                </a:ext>
              </a:extLst>
            </p:cNvPr>
            <p:cNvSpPr/>
            <p:nvPr/>
          </p:nvSpPr>
          <p:spPr>
            <a:xfrm rot="5400000">
              <a:off x="11166051" y="765478"/>
              <a:ext cx="310114" cy="31011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0" name="Circle: Hollow 9">
              <a:extLst>
                <a:ext uri="{FF2B5EF4-FFF2-40B4-BE49-F238E27FC236}">
                  <a16:creationId xmlns:a16="http://schemas.microsoft.com/office/drawing/2014/main" id="{199E79BC-CA5A-4366-8A2A-F11B8CDF48F4}"/>
                </a:ext>
              </a:extLst>
            </p:cNvPr>
            <p:cNvSpPr/>
            <p:nvPr/>
          </p:nvSpPr>
          <p:spPr>
            <a:xfrm rot="5400000">
              <a:off x="11367410" y="1082169"/>
              <a:ext cx="436185" cy="43618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1" name="Circle: Hollow 10">
              <a:extLst>
                <a:ext uri="{FF2B5EF4-FFF2-40B4-BE49-F238E27FC236}">
                  <a16:creationId xmlns:a16="http://schemas.microsoft.com/office/drawing/2014/main" id="{959B9653-644E-42A6-9E70-B8A7261D7D62}"/>
                </a:ext>
              </a:extLst>
            </p:cNvPr>
            <p:cNvSpPr/>
            <p:nvPr/>
          </p:nvSpPr>
          <p:spPr>
            <a:xfrm rot="5400000">
              <a:off x="10814423" y="1634619"/>
              <a:ext cx="436185" cy="436185"/>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2" name="Circle: Hollow 11">
              <a:extLst>
                <a:ext uri="{FF2B5EF4-FFF2-40B4-BE49-F238E27FC236}">
                  <a16:creationId xmlns:a16="http://schemas.microsoft.com/office/drawing/2014/main" id="{5FCD6E3E-0BDD-466D-A62C-664E1D5871D7}"/>
                </a:ext>
              </a:extLst>
            </p:cNvPr>
            <p:cNvSpPr/>
            <p:nvPr/>
          </p:nvSpPr>
          <p:spPr>
            <a:xfrm rot="5400000">
              <a:off x="10901589" y="1171822"/>
              <a:ext cx="92220" cy="92220"/>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3" name="Circle: Hollow 12">
              <a:extLst>
                <a:ext uri="{FF2B5EF4-FFF2-40B4-BE49-F238E27FC236}">
                  <a16:creationId xmlns:a16="http://schemas.microsoft.com/office/drawing/2014/main" id="{8EB92B71-555D-4B64-912C-CB451C304571}"/>
                </a:ext>
              </a:extLst>
            </p:cNvPr>
            <p:cNvSpPr/>
            <p:nvPr/>
          </p:nvSpPr>
          <p:spPr>
            <a:xfrm rot="5400000">
              <a:off x="11314426" y="2190004"/>
              <a:ext cx="512376" cy="512376"/>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4" name="Circle: Hollow 13">
              <a:extLst>
                <a:ext uri="{FF2B5EF4-FFF2-40B4-BE49-F238E27FC236}">
                  <a16:creationId xmlns:a16="http://schemas.microsoft.com/office/drawing/2014/main" id="{2C0C1FB6-9702-4C64-A3A4-1225BB191404}"/>
                </a:ext>
              </a:extLst>
            </p:cNvPr>
            <p:cNvSpPr/>
            <p:nvPr/>
          </p:nvSpPr>
          <p:spPr>
            <a:xfrm rot="5400000">
              <a:off x="10086029" y="1469603"/>
              <a:ext cx="174176" cy="174176"/>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5" name="Oval 14">
              <a:extLst>
                <a:ext uri="{FF2B5EF4-FFF2-40B4-BE49-F238E27FC236}">
                  <a16:creationId xmlns:a16="http://schemas.microsoft.com/office/drawing/2014/main" id="{E7FBE056-541F-4F9A-853A-6E875652D2B6}"/>
                </a:ext>
              </a:extLst>
            </p:cNvPr>
            <p:cNvSpPr/>
            <p:nvPr/>
          </p:nvSpPr>
          <p:spPr>
            <a:xfrm rot="5400000">
              <a:off x="11548053" y="1826330"/>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6" name="Group 15" descr="Glow Light">
              <a:extLst>
                <a:ext uri="{FF2B5EF4-FFF2-40B4-BE49-F238E27FC236}">
                  <a16:creationId xmlns:a16="http://schemas.microsoft.com/office/drawing/2014/main" id="{A96FD3DA-BBB6-463F-9DF0-BF051309E6A4}"/>
                </a:ext>
              </a:extLst>
            </p:cNvPr>
            <p:cNvGrpSpPr>
              <a:grpSpLocks noChangeAspect="1"/>
            </p:cNvGrpSpPr>
            <p:nvPr/>
          </p:nvGrpSpPr>
          <p:grpSpPr>
            <a:xfrm rot="5220000">
              <a:off x="11287088" y="1994970"/>
              <a:ext cx="184939" cy="184939"/>
              <a:chOff x="5994457" y="3309752"/>
              <a:chExt cx="2933700" cy="2933700"/>
            </a:xfrm>
          </p:grpSpPr>
          <p:sp>
            <p:nvSpPr>
              <p:cNvPr id="108" name="Oval 107">
                <a:extLst>
                  <a:ext uri="{FF2B5EF4-FFF2-40B4-BE49-F238E27FC236}">
                    <a16:creationId xmlns:a16="http://schemas.microsoft.com/office/drawing/2014/main" id="{60EB66E1-E5B2-42D3-811F-5AACFF26EE3E}"/>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9" name="Oval 108">
                <a:extLst>
                  <a:ext uri="{FF2B5EF4-FFF2-40B4-BE49-F238E27FC236}">
                    <a16:creationId xmlns:a16="http://schemas.microsoft.com/office/drawing/2014/main" id="{13EEA5B4-0ECE-40D2-A9BE-66BD58196597}"/>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7" name="Group 16" descr="Glow Light">
              <a:extLst>
                <a:ext uri="{FF2B5EF4-FFF2-40B4-BE49-F238E27FC236}">
                  <a16:creationId xmlns:a16="http://schemas.microsoft.com/office/drawing/2014/main" id="{89EFC309-737F-4356-A306-560F61C838C1}"/>
                </a:ext>
              </a:extLst>
            </p:cNvPr>
            <p:cNvGrpSpPr>
              <a:grpSpLocks noChangeAspect="1"/>
            </p:cNvGrpSpPr>
            <p:nvPr/>
          </p:nvGrpSpPr>
          <p:grpSpPr>
            <a:xfrm rot="5220000">
              <a:off x="11522172" y="753505"/>
              <a:ext cx="184939" cy="184939"/>
              <a:chOff x="5994457" y="3309752"/>
              <a:chExt cx="2933700" cy="2933700"/>
            </a:xfrm>
          </p:grpSpPr>
          <p:sp>
            <p:nvSpPr>
              <p:cNvPr id="106" name="Oval 105">
                <a:extLst>
                  <a:ext uri="{FF2B5EF4-FFF2-40B4-BE49-F238E27FC236}">
                    <a16:creationId xmlns:a16="http://schemas.microsoft.com/office/drawing/2014/main" id="{45B73985-E6B5-489F-B020-29F3785A32ED}"/>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7" name="Oval 106">
                <a:extLst>
                  <a:ext uri="{FF2B5EF4-FFF2-40B4-BE49-F238E27FC236}">
                    <a16:creationId xmlns:a16="http://schemas.microsoft.com/office/drawing/2014/main" id="{496DE42D-A50E-424C-8206-984DCB961A57}"/>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Circle: Hollow 17">
              <a:extLst>
                <a:ext uri="{FF2B5EF4-FFF2-40B4-BE49-F238E27FC236}">
                  <a16:creationId xmlns:a16="http://schemas.microsoft.com/office/drawing/2014/main" id="{5B011C8C-FF96-4C60-90EA-B09FB7CD57BC}"/>
                </a:ext>
              </a:extLst>
            </p:cNvPr>
            <p:cNvSpPr/>
            <p:nvPr/>
          </p:nvSpPr>
          <p:spPr>
            <a:xfrm rot="5400000">
              <a:off x="11379558" y="6253"/>
              <a:ext cx="719972" cy="719972"/>
            </a:xfrm>
            <a:prstGeom prst="donut">
              <a:avLst>
                <a:gd name="adj" fmla="val 26011"/>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9" name="Circle: Hollow 18">
              <a:extLst>
                <a:ext uri="{FF2B5EF4-FFF2-40B4-BE49-F238E27FC236}">
                  <a16:creationId xmlns:a16="http://schemas.microsoft.com/office/drawing/2014/main" id="{7EFC9E61-618B-4B62-8F52-5AD1EF41D44D}"/>
                </a:ext>
              </a:extLst>
            </p:cNvPr>
            <p:cNvSpPr/>
            <p:nvPr/>
          </p:nvSpPr>
          <p:spPr>
            <a:xfrm rot="5400000">
              <a:off x="11403050" y="4139397"/>
              <a:ext cx="352722" cy="352722"/>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0" name="Circle: Hollow 19">
              <a:extLst>
                <a:ext uri="{FF2B5EF4-FFF2-40B4-BE49-F238E27FC236}">
                  <a16:creationId xmlns:a16="http://schemas.microsoft.com/office/drawing/2014/main" id="{3263E4D0-BFDC-4C22-B5D0-D37E5DB03762}"/>
                </a:ext>
              </a:extLst>
            </p:cNvPr>
            <p:cNvSpPr/>
            <p:nvPr/>
          </p:nvSpPr>
          <p:spPr>
            <a:xfrm rot="5400000">
              <a:off x="11324802" y="3239812"/>
              <a:ext cx="332635" cy="33263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1" name="Circle: Hollow 20">
              <a:extLst>
                <a:ext uri="{FF2B5EF4-FFF2-40B4-BE49-F238E27FC236}">
                  <a16:creationId xmlns:a16="http://schemas.microsoft.com/office/drawing/2014/main" id="{51A910BC-0220-41EB-B0ED-F0D52C6872C0}"/>
                </a:ext>
              </a:extLst>
            </p:cNvPr>
            <p:cNvSpPr/>
            <p:nvPr/>
          </p:nvSpPr>
          <p:spPr>
            <a:xfrm rot="5400000">
              <a:off x="10058686" y="2793913"/>
              <a:ext cx="512376" cy="512376"/>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2" name="Circle: Hollow 21">
              <a:extLst>
                <a:ext uri="{FF2B5EF4-FFF2-40B4-BE49-F238E27FC236}">
                  <a16:creationId xmlns:a16="http://schemas.microsoft.com/office/drawing/2014/main" id="{D9427784-4541-4255-8648-A16650ED2DDA}"/>
                </a:ext>
              </a:extLst>
            </p:cNvPr>
            <p:cNvSpPr/>
            <p:nvPr/>
          </p:nvSpPr>
          <p:spPr>
            <a:xfrm rot="5400000">
              <a:off x="11686776" y="3726643"/>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3" name="Circle: Hollow 22">
              <a:extLst>
                <a:ext uri="{FF2B5EF4-FFF2-40B4-BE49-F238E27FC236}">
                  <a16:creationId xmlns:a16="http://schemas.microsoft.com/office/drawing/2014/main" id="{463A6B59-7EEF-4DBE-8085-DB7F7D7E29A7}"/>
                </a:ext>
              </a:extLst>
            </p:cNvPr>
            <p:cNvSpPr/>
            <p:nvPr/>
          </p:nvSpPr>
          <p:spPr>
            <a:xfrm rot="5400000">
              <a:off x="11637278" y="5370163"/>
              <a:ext cx="332635" cy="33263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4" name="Circle: Hollow 23">
              <a:extLst>
                <a:ext uri="{FF2B5EF4-FFF2-40B4-BE49-F238E27FC236}">
                  <a16:creationId xmlns:a16="http://schemas.microsoft.com/office/drawing/2014/main" id="{FCCBFF77-4EAE-40D3-869B-D5D0B248BDC8}"/>
                </a:ext>
              </a:extLst>
            </p:cNvPr>
            <p:cNvSpPr/>
            <p:nvPr/>
          </p:nvSpPr>
          <p:spPr>
            <a:xfrm rot="5400000">
              <a:off x="10607189" y="3797637"/>
              <a:ext cx="512376" cy="512376"/>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5" name="Circle: Hollow 24">
              <a:extLst>
                <a:ext uri="{FF2B5EF4-FFF2-40B4-BE49-F238E27FC236}">
                  <a16:creationId xmlns:a16="http://schemas.microsoft.com/office/drawing/2014/main" id="{AD223B1B-B47D-46D9-B442-8CA82405B7FC}"/>
                </a:ext>
              </a:extLst>
            </p:cNvPr>
            <p:cNvSpPr/>
            <p:nvPr/>
          </p:nvSpPr>
          <p:spPr>
            <a:xfrm rot="5400000">
              <a:off x="10712925" y="5921390"/>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6" name="Circle: Hollow 25">
              <a:extLst>
                <a:ext uri="{FF2B5EF4-FFF2-40B4-BE49-F238E27FC236}">
                  <a16:creationId xmlns:a16="http://schemas.microsoft.com/office/drawing/2014/main" id="{9D25F00B-D48E-4587-8EA5-CE5CFA0A5C2B}"/>
                </a:ext>
              </a:extLst>
            </p:cNvPr>
            <p:cNvSpPr/>
            <p:nvPr/>
          </p:nvSpPr>
          <p:spPr>
            <a:xfrm rot="5400000">
              <a:off x="9657783" y="4668541"/>
              <a:ext cx="1045155" cy="1045155"/>
            </a:xfrm>
            <a:prstGeom prst="donut">
              <a:avLst>
                <a:gd name="adj" fmla="val 37636"/>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7" name="Circle: Hollow 26">
              <a:extLst>
                <a:ext uri="{FF2B5EF4-FFF2-40B4-BE49-F238E27FC236}">
                  <a16:creationId xmlns:a16="http://schemas.microsoft.com/office/drawing/2014/main" id="{B396C88A-B36B-452B-9789-13FE210568DB}"/>
                </a:ext>
              </a:extLst>
            </p:cNvPr>
            <p:cNvSpPr/>
            <p:nvPr/>
          </p:nvSpPr>
          <p:spPr>
            <a:xfrm rot="5400000">
              <a:off x="11338474" y="6236976"/>
              <a:ext cx="512376" cy="512376"/>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0" name="Circle: Hollow 29">
              <a:extLst>
                <a:ext uri="{FF2B5EF4-FFF2-40B4-BE49-F238E27FC236}">
                  <a16:creationId xmlns:a16="http://schemas.microsoft.com/office/drawing/2014/main" id="{A66B7218-4B11-4920-9D4C-9C74338F026D}"/>
                </a:ext>
              </a:extLst>
            </p:cNvPr>
            <p:cNvSpPr/>
            <p:nvPr/>
          </p:nvSpPr>
          <p:spPr>
            <a:xfrm rot="5400000">
              <a:off x="11230145" y="4360149"/>
              <a:ext cx="174176" cy="174176"/>
            </a:xfrm>
            <a:prstGeom prst="donut">
              <a:avLst>
                <a:gd name="adj" fmla="val 26011"/>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1" name="Oval 30">
              <a:extLst>
                <a:ext uri="{FF2B5EF4-FFF2-40B4-BE49-F238E27FC236}">
                  <a16:creationId xmlns:a16="http://schemas.microsoft.com/office/drawing/2014/main" id="{19147D32-60E0-4E93-A3D9-58F49A848497}"/>
                </a:ext>
              </a:extLst>
            </p:cNvPr>
            <p:cNvSpPr/>
            <p:nvPr/>
          </p:nvSpPr>
          <p:spPr>
            <a:xfrm rot="5400000">
              <a:off x="11661763" y="4802418"/>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Oval 39">
              <a:extLst>
                <a:ext uri="{FF2B5EF4-FFF2-40B4-BE49-F238E27FC236}">
                  <a16:creationId xmlns:a16="http://schemas.microsoft.com/office/drawing/2014/main" id="{78062DAF-1B39-4562-AED7-58346141D27F}"/>
                </a:ext>
              </a:extLst>
            </p:cNvPr>
            <p:cNvSpPr/>
            <p:nvPr/>
          </p:nvSpPr>
          <p:spPr>
            <a:xfrm rot="5400000">
              <a:off x="11024676" y="3659200"/>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Oval 40">
              <a:extLst>
                <a:ext uri="{FF2B5EF4-FFF2-40B4-BE49-F238E27FC236}">
                  <a16:creationId xmlns:a16="http://schemas.microsoft.com/office/drawing/2014/main" id="{06B258A2-A92B-469D-9FCB-EFDE3451F027}"/>
                </a:ext>
              </a:extLst>
            </p:cNvPr>
            <p:cNvSpPr/>
            <p:nvPr/>
          </p:nvSpPr>
          <p:spPr>
            <a:xfrm rot="5400000">
              <a:off x="11271284" y="5687763"/>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50" name="Group 49" descr="Glow Light">
              <a:extLst>
                <a:ext uri="{FF2B5EF4-FFF2-40B4-BE49-F238E27FC236}">
                  <a16:creationId xmlns:a16="http://schemas.microsoft.com/office/drawing/2014/main" id="{BEB92D39-5CA4-45E8-A07F-8738D9713390}"/>
                </a:ext>
              </a:extLst>
            </p:cNvPr>
            <p:cNvGrpSpPr>
              <a:grpSpLocks noChangeAspect="1"/>
            </p:cNvGrpSpPr>
            <p:nvPr/>
          </p:nvGrpSpPr>
          <p:grpSpPr>
            <a:xfrm rot="5220000">
              <a:off x="11856464" y="1764534"/>
              <a:ext cx="184939" cy="184939"/>
              <a:chOff x="5994457" y="3309752"/>
              <a:chExt cx="2933700" cy="2933700"/>
            </a:xfrm>
          </p:grpSpPr>
          <p:sp>
            <p:nvSpPr>
              <p:cNvPr id="104" name="Oval 103">
                <a:extLst>
                  <a:ext uri="{FF2B5EF4-FFF2-40B4-BE49-F238E27FC236}">
                    <a16:creationId xmlns:a16="http://schemas.microsoft.com/office/drawing/2014/main" id="{4D4C559A-14E0-4427-9E8F-01F921FD052E}"/>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5" name="Oval 104">
                <a:extLst>
                  <a:ext uri="{FF2B5EF4-FFF2-40B4-BE49-F238E27FC236}">
                    <a16:creationId xmlns:a16="http://schemas.microsoft.com/office/drawing/2014/main" id="{485EE5E0-7E94-4697-A5BE-C909E1A81BD1}"/>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1" name="Group 50" descr="Glow Light">
              <a:extLst>
                <a:ext uri="{FF2B5EF4-FFF2-40B4-BE49-F238E27FC236}">
                  <a16:creationId xmlns:a16="http://schemas.microsoft.com/office/drawing/2014/main" id="{BAC49E4C-CEB6-4529-88F9-6627D488F24B}"/>
                </a:ext>
              </a:extLst>
            </p:cNvPr>
            <p:cNvGrpSpPr>
              <a:grpSpLocks noChangeAspect="1"/>
            </p:cNvGrpSpPr>
            <p:nvPr/>
          </p:nvGrpSpPr>
          <p:grpSpPr>
            <a:xfrm rot="5220000">
              <a:off x="11484355" y="2955085"/>
              <a:ext cx="184939" cy="184939"/>
              <a:chOff x="5994457" y="3309752"/>
              <a:chExt cx="2933700" cy="2933700"/>
            </a:xfrm>
          </p:grpSpPr>
          <p:sp>
            <p:nvSpPr>
              <p:cNvPr id="102" name="Oval 101">
                <a:extLst>
                  <a:ext uri="{FF2B5EF4-FFF2-40B4-BE49-F238E27FC236}">
                    <a16:creationId xmlns:a16="http://schemas.microsoft.com/office/drawing/2014/main" id="{7AD4140C-2CC8-403E-929B-69E6672A7CC0}"/>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3" name="Oval 102">
                <a:extLst>
                  <a:ext uri="{FF2B5EF4-FFF2-40B4-BE49-F238E27FC236}">
                    <a16:creationId xmlns:a16="http://schemas.microsoft.com/office/drawing/2014/main" id="{167E604D-D5A9-4952-A59F-2E67BC675A14}"/>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2" name="Group 51" descr="Glow Light">
              <a:extLst>
                <a:ext uri="{FF2B5EF4-FFF2-40B4-BE49-F238E27FC236}">
                  <a16:creationId xmlns:a16="http://schemas.microsoft.com/office/drawing/2014/main" id="{7838236C-42C8-4F94-AC62-B4AE110D4087}"/>
                </a:ext>
              </a:extLst>
            </p:cNvPr>
            <p:cNvGrpSpPr>
              <a:grpSpLocks noChangeAspect="1"/>
            </p:cNvGrpSpPr>
            <p:nvPr/>
          </p:nvGrpSpPr>
          <p:grpSpPr>
            <a:xfrm rot="5220000">
              <a:off x="10970990" y="4346184"/>
              <a:ext cx="184939" cy="184939"/>
              <a:chOff x="5994457" y="3309752"/>
              <a:chExt cx="2933700" cy="2933700"/>
            </a:xfrm>
          </p:grpSpPr>
          <p:sp>
            <p:nvSpPr>
              <p:cNvPr id="100" name="Oval 99">
                <a:extLst>
                  <a:ext uri="{FF2B5EF4-FFF2-40B4-BE49-F238E27FC236}">
                    <a16:creationId xmlns:a16="http://schemas.microsoft.com/office/drawing/2014/main" id="{2AF34199-A1C5-4227-948C-290234EABC99}"/>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1" name="Oval 100">
                <a:extLst>
                  <a:ext uri="{FF2B5EF4-FFF2-40B4-BE49-F238E27FC236}">
                    <a16:creationId xmlns:a16="http://schemas.microsoft.com/office/drawing/2014/main" id="{CCFB6D43-C7DA-489C-9740-0702C85B476F}"/>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3" name="Group 52" descr="Glow Light">
              <a:extLst>
                <a:ext uri="{FF2B5EF4-FFF2-40B4-BE49-F238E27FC236}">
                  <a16:creationId xmlns:a16="http://schemas.microsoft.com/office/drawing/2014/main" id="{303D63A2-FEE7-495F-881C-7028FDC096AE}"/>
                </a:ext>
              </a:extLst>
            </p:cNvPr>
            <p:cNvGrpSpPr>
              <a:grpSpLocks noChangeAspect="1"/>
            </p:cNvGrpSpPr>
            <p:nvPr/>
          </p:nvGrpSpPr>
          <p:grpSpPr>
            <a:xfrm rot="5220000">
              <a:off x="11889644" y="5136823"/>
              <a:ext cx="184939" cy="184939"/>
              <a:chOff x="5994457" y="3309752"/>
              <a:chExt cx="2933700" cy="2933700"/>
            </a:xfrm>
          </p:grpSpPr>
          <p:sp>
            <p:nvSpPr>
              <p:cNvPr id="98" name="Oval 97">
                <a:extLst>
                  <a:ext uri="{FF2B5EF4-FFF2-40B4-BE49-F238E27FC236}">
                    <a16:creationId xmlns:a16="http://schemas.microsoft.com/office/drawing/2014/main" id="{73B0285C-0566-46B3-B613-D822060D9251}"/>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9" name="Oval 98">
                <a:extLst>
                  <a:ext uri="{FF2B5EF4-FFF2-40B4-BE49-F238E27FC236}">
                    <a16:creationId xmlns:a16="http://schemas.microsoft.com/office/drawing/2014/main" id="{750FF39F-F8D3-4758-8798-998A73A5FBB3}"/>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63" name="Circle: Hollow 62">
              <a:extLst>
                <a:ext uri="{FF2B5EF4-FFF2-40B4-BE49-F238E27FC236}">
                  <a16:creationId xmlns:a16="http://schemas.microsoft.com/office/drawing/2014/main" id="{A4FA9C58-CEBC-4357-8941-C1E6F057EB59}"/>
                </a:ext>
              </a:extLst>
            </p:cNvPr>
            <p:cNvSpPr/>
            <p:nvPr/>
          </p:nvSpPr>
          <p:spPr>
            <a:xfrm rot="5400000">
              <a:off x="11678554" y="5779480"/>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65" name="Oval 64">
              <a:extLst>
                <a:ext uri="{FF2B5EF4-FFF2-40B4-BE49-F238E27FC236}">
                  <a16:creationId xmlns:a16="http://schemas.microsoft.com/office/drawing/2014/main" id="{64E0AD60-4448-4FB8-842F-6AE0025834CF}"/>
                </a:ext>
              </a:extLst>
            </p:cNvPr>
            <p:cNvSpPr>
              <a:spLocks noChangeAspect="1"/>
            </p:cNvSpPr>
            <p:nvPr/>
          </p:nvSpPr>
          <p:spPr>
            <a:xfrm rot="5400000">
              <a:off x="12063530" y="701798"/>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6" name="Oval 65">
              <a:extLst>
                <a:ext uri="{FF2B5EF4-FFF2-40B4-BE49-F238E27FC236}">
                  <a16:creationId xmlns:a16="http://schemas.microsoft.com/office/drawing/2014/main" id="{3956D8F9-A036-43AB-92AE-3AFEB561108D}"/>
                </a:ext>
              </a:extLst>
            </p:cNvPr>
            <p:cNvSpPr>
              <a:spLocks noChangeAspect="1"/>
            </p:cNvSpPr>
            <p:nvPr/>
          </p:nvSpPr>
          <p:spPr>
            <a:xfrm rot="5400000">
              <a:off x="11861003" y="1431821"/>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7" name="Oval 66">
              <a:extLst>
                <a:ext uri="{FF2B5EF4-FFF2-40B4-BE49-F238E27FC236}">
                  <a16:creationId xmlns:a16="http://schemas.microsoft.com/office/drawing/2014/main" id="{AE34B283-3B48-466F-8A98-0B721A4E7661}"/>
                </a:ext>
              </a:extLst>
            </p:cNvPr>
            <p:cNvSpPr>
              <a:spLocks noChangeAspect="1"/>
            </p:cNvSpPr>
            <p:nvPr/>
          </p:nvSpPr>
          <p:spPr>
            <a:xfrm rot="5400000">
              <a:off x="12073308" y="2554627"/>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8" name="Oval 67">
              <a:extLst>
                <a:ext uri="{FF2B5EF4-FFF2-40B4-BE49-F238E27FC236}">
                  <a16:creationId xmlns:a16="http://schemas.microsoft.com/office/drawing/2014/main" id="{BAA1264D-42ED-4258-9FAE-069F2953C107}"/>
                </a:ext>
              </a:extLst>
            </p:cNvPr>
            <p:cNvSpPr>
              <a:spLocks noChangeAspect="1"/>
            </p:cNvSpPr>
            <p:nvPr/>
          </p:nvSpPr>
          <p:spPr>
            <a:xfrm rot="5400000">
              <a:off x="11883008" y="2562122"/>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9" name="Oval 68">
              <a:extLst>
                <a:ext uri="{FF2B5EF4-FFF2-40B4-BE49-F238E27FC236}">
                  <a16:creationId xmlns:a16="http://schemas.microsoft.com/office/drawing/2014/main" id="{892FD2DF-F710-431B-A923-689DDE60BB17}"/>
                </a:ext>
              </a:extLst>
            </p:cNvPr>
            <p:cNvSpPr>
              <a:spLocks noChangeAspect="1"/>
            </p:cNvSpPr>
            <p:nvPr/>
          </p:nvSpPr>
          <p:spPr>
            <a:xfrm rot="5400000">
              <a:off x="12016320" y="4680405"/>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0" name="Oval 69">
              <a:extLst>
                <a:ext uri="{FF2B5EF4-FFF2-40B4-BE49-F238E27FC236}">
                  <a16:creationId xmlns:a16="http://schemas.microsoft.com/office/drawing/2014/main" id="{36C84EAA-63DA-4B5B-A657-79F6CB496521}"/>
                </a:ext>
              </a:extLst>
            </p:cNvPr>
            <p:cNvSpPr>
              <a:spLocks noChangeAspect="1"/>
            </p:cNvSpPr>
            <p:nvPr/>
          </p:nvSpPr>
          <p:spPr>
            <a:xfrm rot="5400000">
              <a:off x="12084757" y="5709169"/>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1" name="Oval 70">
              <a:extLst>
                <a:ext uri="{FF2B5EF4-FFF2-40B4-BE49-F238E27FC236}">
                  <a16:creationId xmlns:a16="http://schemas.microsoft.com/office/drawing/2014/main" id="{7E92F13A-FEA6-425F-AE15-6AE0B8E8179D}"/>
                </a:ext>
              </a:extLst>
            </p:cNvPr>
            <p:cNvSpPr>
              <a:spLocks noChangeAspect="1"/>
            </p:cNvSpPr>
            <p:nvPr/>
          </p:nvSpPr>
          <p:spPr>
            <a:xfrm rot="5400000">
              <a:off x="11940393" y="6334918"/>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2" name="Oval 71">
              <a:extLst>
                <a:ext uri="{FF2B5EF4-FFF2-40B4-BE49-F238E27FC236}">
                  <a16:creationId xmlns:a16="http://schemas.microsoft.com/office/drawing/2014/main" id="{82665872-DAF5-48B3-99F3-3111E98B9A45}"/>
                </a:ext>
              </a:extLst>
            </p:cNvPr>
            <p:cNvSpPr>
              <a:spLocks noChangeAspect="1"/>
            </p:cNvSpPr>
            <p:nvPr/>
          </p:nvSpPr>
          <p:spPr>
            <a:xfrm rot="5400000">
              <a:off x="12078209" y="6705711"/>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9" name="Oval 78">
              <a:extLst>
                <a:ext uri="{FF2B5EF4-FFF2-40B4-BE49-F238E27FC236}">
                  <a16:creationId xmlns:a16="http://schemas.microsoft.com/office/drawing/2014/main" id="{AAEF14A7-7F9E-4674-B6EA-249C2BC6189F}"/>
                </a:ext>
              </a:extLst>
            </p:cNvPr>
            <p:cNvSpPr>
              <a:spLocks noChangeAspect="1"/>
            </p:cNvSpPr>
            <p:nvPr/>
          </p:nvSpPr>
          <p:spPr>
            <a:xfrm rot="5400000">
              <a:off x="11386321" y="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4" name="Picture Placeholder 3">
            <a:extLst>
              <a:ext uri="{FF2B5EF4-FFF2-40B4-BE49-F238E27FC236}">
                <a16:creationId xmlns:a16="http://schemas.microsoft.com/office/drawing/2014/main" id="{11EA9D95-3F5B-4091-827F-87F01A6F9079}"/>
              </a:ext>
            </a:extLst>
          </p:cNvPr>
          <p:cNvSpPr>
            <a:spLocks noGrp="1"/>
          </p:cNvSpPr>
          <p:nvPr>
            <p:ph type="pic" sz="quarter" idx="10" hasCustomPrompt="1"/>
          </p:nvPr>
        </p:nvSpPr>
        <p:spPr>
          <a:xfrm>
            <a:off x="0" y="0"/>
            <a:ext cx="12192000" cy="6851650"/>
          </a:xfrm>
        </p:spPr>
        <p:txBody>
          <a:bodyPr anchor="ctr">
            <a:normAutofit/>
          </a:bodyPr>
          <a:lstStyle>
            <a:lvl1pPr marL="0" indent="0" algn="ctr">
              <a:buNone/>
              <a:defRPr sz="1600"/>
            </a:lvl1pPr>
          </a:lstStyle>
          <a:p>
            <a:r>
              <a:rPr lang="en-US" noProof="0" dirty="0"/>
              <a:t>Drag and Drop or Insert Your Picture</a:t>
            </a:r>
          </a:p>
        </p:txBody>
      </p:sp>
      <p:sp>
        <p:nvSpPr>
          <p:cNvPr id="2" name="Title 1">
            <a:extLst>
              <a:ext uri="{FF2B5EF4-FFF2-40B4-BE49-F238E27FC236}">
                <a16:creationId xmlns:a16="http://schemas.microsoft.com/office/drawing/2014/main" id="{6304E8D1-AFA6-4EE7-8B23-86B5C4A416C1}"/>
              </a:ext>
            </a:extLst>
          </p:cNvPr>
          <p:cNvSpPr>
            <a:spLocks noGrp="1"/>
          </p:cNvSpPr>
          <p:nvPr>
            <p:ph type="title" hasCustomPrompt="1"/>
          </p:nvPr>
        </p:nvSpPr>
        <p:spPr>
          <a:xfrm rot="-180000">
            <a:off x="6014970" y="3579816"/>
            <a:ext cx="5347784" cy="2416374"/>
          </a:xfrm>
        </p:spPr>
        <p:txBody>
          <a:bodyPr anchor="b"/>
          <a:lstStyle>
            <a:lvl1pPr algn="r">
              <a:defRPr>
                <a:gradFill>
                  <a:gsLst>
                    <a:gs pos="0">
                      <a:schemeClr val="tx1"/>
                    </a:gs>
                    <a:gs pos="100000">
                      <a:schemeClr val="accent1"/>
                    </a:gs>
                  </a:gsLst>
                  <a:lin ang="5400000" scaled="0"/>
                </a:gradFill>
              </a:defRPr>
            </a:lvl1pPr>
          </a:lstStyle>
          <a:p>
            <a:r>
              <a:rPr lang="en-US" noProof="0"/>
              <a:t>Slide Title</a:t>
            </a:r>
          </a:p>
        </p:txBody>
      </p:sp>
    </p:spTree>
    <p:extLst>
      <p:ext uri="{BB962C8B-B14F-4D97-AF65-F5344CB8AC3E}">
        <p14:creationId xmlns:p14="http://schemas.microsoft.com/office/powerpoint/2010/main" val="3500014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ree Images">
    <p:bg>
      <p:bgPr>
        <a:gradFill>
          <a:gsLst>
            <a:gs pos="100000">
              <a:srgbClr val="232939"/>
            </a:gs>
            <a:gs pos="0">
              <a:schemeClr val="tx1">
                <a:lumMod val="95000"/>
                <a:lumOff val="5000"/>
              </a:schemeClr>
            </a:gs>
          </a:gsLst>
          <a:lin ang="5220000" scaled="0"/>
        </a:gradFill>
        <a:effectLst/>
      </p:bgPr>
    </p:bg>
    <p:spTree>
      <p:nvGrpSpPr>
        <p:cNvPr id="1" name=""/>
        <p:cNvGrpSpPr/>
        <p:nvPr/>
      </p:nvGrpSpPr>
      <p:grpSpPr>
        <a:xfrm>
          <a:off x="0" y="0"/>
          <a:ext cx="0" cy="0"/>
          <a:chOff x="0" y="0"/>
          <a:chExt cx="0" cy="0"/>
        </a:xfrm>
      </p:grpSpPr>
      <p:grpSp>
        <p:nvGrpSpPr>
          <p:cNvPr id="10" name="Group 9" descr="Sparkles Top">
            <a:extLst>
              <a:ext uri="{FF2B5EF4-FFF2-40B4-BE49-F238E27FC236}">
                <a16:creationId xmlns:a16="http://schemas.microsoft.com/office/drawing/2014/main" id="{836D5C16-9550-47AD-8F49-FE66AE504429}"/>
              </a:ext>
            </a:extLst>
          </p:cNvPr>
          <p:cNvGrpSpPr/>
          <p:nvPr userDrawn="1"/>
        </p:nvGrpSpPr>
        <p:grpSpPr>
          <a:xfrm>
            <a:off x="43745" y="-55205"/>
            <a:ext cx="12117660" cy="2534216"/>
            <a:chOff x="43745" y="-55205"/>
            <a:chExt cx="12117660" cy="2534216"/>
          </a:xfrm>
        </p:grpSpPr>
        <p:sp>
          <p:nvSpPr>
            <p:cNvPr id="11" name="Circle: Hollow 10">
              <a:extLst>
                <a:ext uri="{FF2B5EF4-FFF2-40B4-BE49-F238E27FC236}">
                  <a16:creationId xmlns:a16="http://schemas.microsoft.com/office/drawing/2014/main" id="{F6C6C246-909E-4274-965A-329EB0B3EF30}"/>
                </a:ext>
              </a:extLst>
            </p:cNvPr>
            <p:cNvSpPr/>
            <p:nvPr/>
          </p:nvSpPr>
          <p:spPr>
            <a:xfrm>
              <a:off x="809223" y="660629"/>
              <a:ext cx="310114" cy="31011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2" name="Circle: Hollow 11">
              <a:extLst>
                <a:ext uri="{FF2B5EF4-FFF2-40B4-BE49-F238E27FC236}">
                  <a16:creationId xmlns:a16="http://schemas.microsoft.com/office/drawing/2014/main" id="{4F9D3504-AAED-4BBD-A38F-3BAC27C39C47}"/>
                </a:ext>
              </a:extLst>
            </p:cNvPr>
            <p:cNvSpPr/>
            <p:nvPr/>
          </p:nvSpPr>
          <p:spPr>
            <a:xfrm>
              <a:off x="1125914" y="333199"/>
              <a:ext cx="436185" cy="43618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3" name="Circle: Hollow 12">
              <a:extLst>
                <a:ext uri="{FF2B5EF4-FFF2-40B4-BE49-F238E27FC236}">
                  <a16:creationId xmlns:a16="http://schemas.microsoft.com/office/drawing/2014/main" id="{C01C36EC-F7DF-4D62-A56C-CDABFC02C05C}"/>
                </a:ext>
              </a:extLst>
            </p:cNvPr>
            <p:cNvSpPr/>
            <p:nvPr/>
          </p:nvSpPr>
          <p:spPr>
            <a:xfrm>
              <a:off x="1678364" y="886186"/>
              <a:ext cx="436185" cy="436185"/>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4" name="Circle: Hollow 13">
              <a:extLst>
                <a:ext uri="{FF2B5EF4-FFF2-40B4-BE49-F238E27FC236}">
                  <a16:creationId xmlns:a16="http://schemas.microsoft.com/office/drawing/2014/main" id="{A30896F2-2F06-436B-BF3B-DFB6743B5A18}"/>
                </a:ext>
              </a:extLst>
            </p:cNvPr>
            <p:cNvSpPr/>
            <p:nvPr/>
          </p:nvSpPr>
          <p:spPr>
            <a:xfrm>
              <a:off x="1215567" y="1142985"/>
              <a:ext cx="92220" cy="92220"/>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5" name="Circle: Hollow 14">
              <a:extLst>
                <a:ext uri="{FF2B5EF4-FFF2-40B4-BE49-F238E27FC236}">
                  <a16:creationId xmlns:a16="http://schemas.microsoft.com/office/drawing/2014/main" id="{191BF932-C10E-4600-A0D0-E8BEA4A3E4B6}"/>
                </a:ext>
              </a:extLst>
            </p:cNvPr>
            <p:cNvSpPr/>
            <p:nvPr/>
          </p:nvSpPr>
          <p:spPr>
            <a:xfrm>
              <a:off x="2233749" y="309992"/>
              <a:ext cx="512376" cy="512376"/>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6" name="Circle: Hollow 15">
              <a:extLst>
                <a:ext uri="{FF2B5EF4-FFF2-40B4-BE49-F238E27FC236}">
                  <a16:creationId xmlns:a16="http://schemas.microsoft.com/office/drawing/2014/main" id="{D4939365-6235-4B22-A60A-6D4D96F063ED}"/>
                </a:ext>
              </a:extLst>
            </p:cNvPr>
            <p:cNvSpPr/>
            <p:nvPr/>
          </p:nvSpPr>
          <p:spPr>
            <a:xfrm>
              <a:off x="1513348" y="1876589"/>
              <a:ext cx="174176" cy="174176"/>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7" name="Oval 16">
              <a:extLst>
                <a:ext uri="{FF2B5EF4-FFF2-40B4-BE49-F238E27FC236}">
                  <a16:creationId xmlns:a16="http://schemas.microsoft.com/office/drawing/2014/main" id="{2F4F3357-F3CF-451A-B928-451576AC33E4}"/>
                </a:ext>
              </a:extLst>
            </p:cNvPr>
            <p:cNvSpPr/>
            <p:nvPr/>
          </p:nvSpPr>
          <p:spPr>
            <a:xfrm>
              <a:off x="1870075" y="511175"/>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descr="Glow Light">
              <a:extLst>
                <a:ext uri="{FF2B5EF4-FFF2-40B4-BE49-F238E27FC236}">
                  <a16:creationId xmlns:a16="http://schemas.microsoft.com/office/drawing/2014/main" id="{D32B275B-B23E-4577-80D5-AFBCEC88EE8F}"/>
                </a:ext>
              </a:extLst>
            </p:cNvPr>
            <p:cNvGrpSpPr>
              <a:grpSpLocks noChangeAspect="1"/>
            </p:cNvGrpSpPr>
            <p:nvPr/>
          </p:nvGrpSpPr>
          <p:grpSpPr>
            <a:xfrm rot="-180000">
              <a:off x="2038715" y="664767"/>
              <a:ext cx="184939" cy="184939"/>
              <a:chOff x="5994457" y="3309752"/>
              <a:chExt cx="2933700" cy="2933700"/>
            </a:xfrm>
          </p:grpSpPr>
          <p:sp>
            <p:nvSpPr>
              <p:cNvPr id="110" name="Oval 109">
                <a:extLst>
                  <a:ext uri="{FF2B5EF4-FFF2-40B4-BE49-F238E27FC236}">
                    <a16:creationId xmlns:a16="http://schemas.microsoft.com/office/drawing/2014/main" id="{671E840D-1520-4DE3-B069-1708A2CB1488}"/>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1" name="Oval 110">
                <a:extLst>
                  <a:ext uri="{FF2B5EF4-FFF2-40B4-BE49-F238E27FC236}">
                    <a16:creationId xmlns:a16="http://schemas.microsoft.com/office/drawing/2014/main" id="{9C79033A-94FD-4014-A215-80C4A8D240FE}"/>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descr="Glow Light">
              <a:extLst>
                <a:ext uri="{FF2B5EF4-FFF2-40B4-BE49-F238E27FC236}">
                  <a16:creationId xmlns:a16="http://schemas.microsoft.com/office/drawing/2014/main" id="{D1E48C29-D539-4E22-8517-F4D88044FFCA}"/>
                </a:ext>
              </a:extLst>
            </p:cNvPr>
            <p:cNvGrpSpPr>
              <a:grpSpLocks noChangeAspect="1"/>
            </p:cNvGrpSpPr>
            <p:nvPr/>
          </p:nvGrpSpPr>
          <p:grpSpPr>
            <a:xfrm rot="-180000">
              <a:off x="797250" y="429683"/>
              <a:ext cx="184939" cy="184939"/>
              <a:chOff x="5994457" y="3309752"/>
              <a:chExt cx="2933700" cy="2933700"/>
            </a:xfrm>
          </p:grpSpPr>
          <p:sp>
            <p:nvSpPr>
              <p:cNvPr id="108" name="Oval 107">
                <a:extLst>
                  <a:ext uri="{FF2B5EF4-FFF2-40B4-BE49-F238E27FC236}">
                    <a16:creationId xmlns:a16="http://schemas.microsoft.com/office/drawing/2014/main" id="{5471477F-E07E-4642-B653-8FF3B7FFD389}"/>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9" name="Oval 108">
                <a:extLst>
                  <a:ext uri="{FF2B5EF4-FFF2-40B4-BE49-F238E27FC236}">
                    <a16:creationId xmlns:a16="http://schemas.microsoft.com/office/drawing/2014/main" id="{1EFDD83F-696D-4D05-AE98-DD9E5053E8B8}"/>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Circle: Hollow 19">
              <a:extLst>
                <a:ext uri="{FF2B5EF4-FFF2-40B4-BE49-F238E27FC236}">
                  <a16:creationId xmlns:a16="http://schemas.microsoft.com/office/drawing/2014/main" id="{C3F33867-B70E-4CE2-8DD6-CB31CC78071A}"/>
                </a:ext>
              </a:extLst>
            </p:cNvPr>
            <p:cNvSpPr/>
            <p:nvPr/>
          </p:nvSpPr>
          <p:spPr>
            <a:xfrm>
              <a:off x="49998" y="37264"/>
              <a:ext cx="719972" cy="719972"/>
            </a:xfrm>
            <a:prstGeom prst="donut">
              <a:avLst>
                <a:gd name="adj" fmla="val 26011"/>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1" name="Circle: Hollow 20">
              <a:extLst>
                <a:ext uri="{FF2B5EF4-FFF2-40B4-BE49-F238E27FC236}">
                  <a16:creationId xmlns:a16="http://schemas.microsoft.com/office/drawing/2014/main" id="{1176DF06-4ECB-4F8C-9479-361488DA60F4}"/>
                </a:ext>
              </a:extLst>
            </p:cNvPr>
            <p:cNvSpPr/>
            <p:nvPr/>
          </p:nvSpPr>
          <p:spPr>
            <a:xfrm>
              <a:off x="4183142" y="381022"/>
              <a:ext cx="352722" cy="352722"/>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2" name="Circle: Hollow 21">
              <a:extLst>
                <a:ext uri="{FF2B5EF4-FFF2-40B4-BE49-F238E27FC236}">
                  <a16:creationId xmlns:a16="http://schemas.microsoft.com/office/drawing/2014/main" id="{1623B06F-C071-4938-8B6D-DFF18F9B2206}"/>
                </a:ext>
              </a:extLst>
            </p:cNvPr>
            <p:cNvSpPr/>
            <p:nvPr/>
          </p:nvSpPr>
          <p:spPr>
            <a:xfrm>
              <a:off x="3283557" y="479357"/>
              <a:ext cx="332635" cy="33263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3" name="Circle: Hollow 22">
              <a:extLst>
                <a:ext uri="{FF2B5EF4-FFF2-40B4-BE49-F238E27FC236}">
                  <a16:creationId xmlns:a16="http://schemas.microsoft.com/office/drawing/2014/main" id="{D26E3BBC-2F19-433E-BD7C-83D9EE1CDE5F}"/>
                </a:ext>
              </a:extLst>
            </p:cNvPr>
            <p:cNvSpPr/>
            <p:nvPr/>
          </p:nvSpPr>
          <p:spPr>
            <a:xfrm>
              <a:off x="2837658" y="1565732"/>
              <a:ext cx="512376" cy="512376"/>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4" name="Circle: Hollow 23">
              <a:extLst>
                <a:ext uri="{FF2B5EF4-FFF2-40B4-BE49-F238E27FC236}">
                  <a16:creationId xmlns:a16="http://schemas.microsoft.com/office/drawing/2014/main" id="{AD1C7158-1687-4C77-A0B2-2CFFBA9AF0A4}"/>
                </a:ext>
              </a:extLst>
            </p:cNvPr>
            <p:cNvSpPr/>
            <p:nvPr/>
          </p:nvSpPr>
          <p:spPr>
            <a:xfrm>
              <a:off x="3770388" y="37264"/>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5" name="Circle: Hollow 24">
              <a:extLst>
                <a:ext uri="{FF2B5EF4-FFF2-40B4-BE49-F238E27FC236}">
                  <a16:creationId xmlns:a16="http://schemas.microsoft.com/office/drawing/2014/main" id="{8C09BD45-C7D3-4455-9D48-421D0ED806F3}"/>
                </a:ext>
              </a:extLst>
            </p:cNvPr>
            <p:cNvSpPr/>
            <p:nvPr/>
          </p:nvSpPr>
          <p:spPr>
            <a:xfrm>
              <a:off x="5413908" y="166881"/>
              <a:ext cx="332635" cy="33263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6" name="Circle: Hollow 25">
              <a:extLst>
                <a:ext uri="{FF2B5EF4-FFF2-40B4-BE49-F238E27FC236}">
                  <a16:creationId xmlns:a16="http://schemas.microsoft.com/office/drawing/2014/main" id="{D88F1368-2549-4153-80D6-DBCD6B2D97E4}"/>
                </a:ext>
              </a:extLst>
            </p:cNvPr>
            <p:cNvSpPr/>
            <p:nvPr/>
          </p:nvSpPr>
          <p:spPr>
            <a:xfrm>
              <a:off x="3841382" y="1017229"/>
              <a:ext cx="512376" cy="512376"/>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7" name="Circle: Hollow 26">
              <a:extLst>
                <a:ext uri="{FF2B5EF4-FFF2-40B4-BE49-F238E27FC236}">
                  <a16:creationId xmlns:a16="http://schemas.microsoft.com/office/drawing/2014/main" id="{137E945D-98B2-49D4-833A-2177760D70A5}"/>
                </a:ext>
              </a:extLst>
            </p:cNvPr>
            <p:cNvSpPr/>
            <p:nvPr/>
          </p:nvSpPr>
          <p:spPr>
            <a:xfrm>
              <a:off x="5965135" y="1011115"/>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8" name="Circle: Hollow 27">
              <a:extLst>
                <a:ext uri="{FF2B5EF4-FFF2-40B4-BE49-F238E27FC236}">
                  <a16:creationId xmlns:a16="http://schemas.microsoft.com/office/drawing/2014/main" id="{4A8D07A7-9304-4799-9262-BCC5E2A6983B}"/>
                </a:ext>
              </a:extLst>
            </p:cNvPr>
            <p:cNvSpPr/>
            <p:nvPr/>
          </p:nvSpPr>
          <p:spPr>
            <a:xfrm>
              <a:off x="4712286" y="1433856"/>
              <a:ext cx="1045155" cy="1045155"/>
            </a:xfrm>
            <a:prstGeom prst="donut">
              <a:avLst>
                <a:gd name="adj" fmla="val 37636"/>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9" name="Circle: Hollow 28">
              <a:extLst>
                <a:ext uri="{FF2B5EF4-FFF2-40B4-BE49-F238E27FC236}">
                  <a16:creationId xmlns:a16="http://schemas.microsoft.com/office/drawing/2014/main" id="{799C36B6-F93B-4AD6-BCFF-9A478E3530FC}"/>
                </a:ext>
              </a:extLst>
            </p:cNvPr>
            <p:cNvSpPr/>
            <p:nvPr/>
          </p:nvSpPr>
          <p:spPr>
            <a:xfrm>
              <a:off x="6280721" y="285944"/>
              <a:ext cx="512376" cy="512376"/>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0" name="Circle: Hollow 29">
              <a:extLst>
                <a:ext uri="{FF2B5EF4-FFF2-40B4-BE49-F238E27FC236}">
                  <a16:creationId xmlns:a16="http://schemas.microsoft.com/office/drawing/2014/main" id="{06219481-C934-476B-A9AB-674656050977}"/>
                </a:ext>
              </a:extLst>
            </p:cNvPr>
            <p:cNvSpPr/>
            <p:nvPr/>
          </p:nvSpPr>
          <p:spPr>
            <a:xfrm>
              <a:off x="7330529" y="455309"/>
              <a:ext cx="332635" cy="332635"/>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1" name="Circle: Hollow 30">
              <a:extLst>
                <a:ext uri="{FF2B5EF4-FFF2-40B4-BE49-F238E27FC236}">
                  <a16:creationId xmlns:a16="http://schemas.microsoft.com/office/drawing/2014/main" id="{8054BDB9-6A10-4286-AB0B-17DCB6C8687C}"/>
                </a:ext>
              </a:extLst>
            </p:cNvPr>
            <p:cNvSpPr/>
            <p:nvPr/>
          </p:nvSpPr>
          <p:spPr>
            <a:xfrm>
              <a:off x="7826733" y="37264"/>
              <a:ext cx="512376" cy="512376"/>
            </a:xfrm>
            <a:prstGeom prst="donut">
              <a:avLst>
                <a:gd name="adj" fmla="val 3763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2" name="Circle: Hollow 31">
              <a:extLst>
                <a:ext uri="{FF2B5EF4-FFF2-40B4-BE49-F238E27FC236}">
                  <a16:creationId xmlns:a16="http://schemas.microsoft.com/office/drawing/2014/main" id="{FEC1AFB6-A966-4732-A8E4-AF3CB33346EB}"/>
                </a:ext>
              </a:extLst>
            </p:cNvPr>
            <p:cNvSpPr/>
            <p:nvPr/>
          </p:nvSpPr>
          <p:spPr>
            <a:xfrm>
              <a:off x="4403894" y="732473"/>
              <a:ext cx="174176" cy="174176"/>
            </a:xfrm>
            <a:prstGeom prst="donut">
              <a:avLst>
                <a:gd name="adj" fmla="val 26011"/>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3" name="Oval 32">
              <a:extLst>
                <a:ext uri="{FF2B5EF4-FFF2-40B4-BE49-F238E27FC236}">
                  <a16:creationId xmlns:a16="http://schemas.microsoft.com/office/drawing/2014/main" id="{F4CC96CD-2599-4FCA-AF57-6A37294AF2B3}"/>
                </a:ext>
              </a:extLst>
            </p:cNvPr>
            <p:cNvSpPr/>
            <p:nvPr/>
          </p:nvSpPr>
          <p:spPr>
            <a:xfrm>
              <a:off x="4846163" y="397465"/>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Circle: Hollow 33">
              <a:extLst>
                <a:ext uri="{FF2B5EF4-FFF2-40B4-BE49-F238E27FC236}">
                  <a16:creationId xmlns:a16="http://schemas.microsoft.com/office/drawing/2014/main" id="{6EE8D9F0-A76A-4932-AC43-CB5110E47196}"/>
                </a:ext>
              </a:extLst>
            </p:cNvPr>
            <p:cNvSpPr/>
            <p:nvPr/>
          </p:nvSpPr>
          <p:spPr>
            <a:xfrm>
              <a:off x="8617098" y="1035703"/>
              <a:ext cx="677141" cy="677141"/>
            </a:xfrm>
            <a:prstGeom prst="donut">
              <a:avLst>
                <a:gd name="adj" fmla="val 30113"/>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5" name="Circle: Hollow 34">
              <a:extLst>
                <a:ext uri="{FF2B5EF4-FFF2-40B4-BE49-F238E27FC236}">
                  <a16:creationId xmlns:a16="http://schemas.microsoft.com/office/drawing/2014/main" id="{D8815C16-A46F-4B9E-A81B-BE1FE184C8F8}"/>
                </a:ext>
              </a:extLst>
            </p:cNvPr>
            <p:cNvSpPr/>
            <p:nvPr/>
          </p:nvSpPr>
          <p:spPr>
            <a:xfrm>
              <a:off x="10838049" y="331418"/>
              <a:ext cx="817385" cy="817385"/>
            </a:xfrm>
            <a:prstGeom prst="donut">
              <a:avLst>
                <a:gd name="adj" fmla="val 36896"/>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6" name="Circle: Hollow 35">
              <a:extLst>
                <a:ext uri="{FF2B5EF4-FFF2-40B4-BE49-F238E27FC236}">
                  <a16:creationId xmlns:a16="http://schemas.microsoft.com/office/drawing/2014/main" id="{7C98BB16-692C-4EAF-8301-9A7615E5A96F}"/>
                </a:ext>
              </a:extLst>
            </p:cNvPr>
            <p:cNvSpPr/>
            <p:nvPr/>
          </p:nvSpPr>
          <p:spPr>
            <a:xfrm>
              <a:off x="7844878" y="897901"/>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7" name="Circle: Hollow 36">
              <a:extLst>
                <a:ext uri="{FF2B5EF4-FFF2-40B4-BE49-F238E27FC236}">
                  <a16:creationId xmlns:a16="http://schemas.microsoft.com/office/drawing/2014/main" id="{2BE244F3-3AF1-4DB2-8B19-55E8A8E35C44}"/>
                </a:ext>
              </a:extLst>
            </p:cNvPr>
            <p:cNvSpPr/>
            <p:nvPr/>
          </p:nvSpPr>
          <p:spPr>
            <a:xfrm>
              <a:off x="9381615" y="520894"/>
              <a:ext cx="1369058" cy="1369058"/>
            </a:xfrm>
            <a:prstGeom prst="donut">
              <a:avLst>
                <a:gd name="adj" fmla="val 9630"/>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8" name="Circle: Hollow 37">
              <a:extLst>
                <a:ext uri="{FF2B5EF4-FFF2-40B4-BE49-F238E27FC236}">
                  <a16:creationId xmlns:a16="http://schemas.microsoft.com/office/drawing/2014/main" id="{A5D8F151-D95C-4555-BC35-C791964741AA}"/>
                </a:ext>
              </a:extLst>
            </p:cNvPr>
            <p:cNvSpPr/>
            <p:nvPr/>
          </p:nvSpPr>
          <p:spPr>
            <a:xfrm>
              <a:off x="10385764" y="37264"/>
              <a:ext cx="496406" cy="496406"/>
            </a:xfrm>
            <a:prstGeom prst="donut">
              <a:avLst>
                <a:gd name="adj" fmla="val 26011"/>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9" name="Circle: Hollow 38">
              <a:extLst>
                <a:ext uri="{FF2B5EF4-FFF2-40B4-BE49-F238E27FC236}">
                  <a16:creationId xmlns:a16="http://schemas.microsoft.com/office/drawing/2014/main" id="{62C0E85B-8765-4231-8CCE-0CEAFE370776}"/>
                </a:ext>
              </a:extLst>
            </p:cNvPr>
            <p:cNvSpPr/>
            <p:nvPr/>
          </p:nvSpPr>
          <p:spPr>
            <a:xfrm>
              <a:off x="7482440" y="787944"/>
              <a:ext cx="174176" cy="174176"/>
            </a:xfrm>
            <a:prstGeom prst="donut">
              <a:avLst>
                <a:gd name="adj" fmla="val 26011"/>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40" name="Circle: Hollow 39">
              <a:extLst>
                <a:ext uri="{FF2B5EF4-FFF2-40B4-BE49-F238E27FC236}">
                  <a16:creationId xmlns:a16="http://schemas.microsoft.com/office/drawing/2014/main" id="{54A709B8-255A-49C8-B429-E55813B3E3C0}"/>
                </a:ext>
              </a:extLst>
            </p:cNvPr>
            <p:cNvSpPr/>
            <p:nvPr/>
          </p:nvSpPr>
          <p:spPr>
            <a:xfrm>
              <a:off x="8339397" y="198379"/>
              <a:ext cx="174176" cy="174176"/>
            </a:xfrm>
            <a:prstGeom prst="donut">
              <a:avLst>
                <a:gd name="adj" fmla="val 26011"/>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41" name="Circle: Hollow 40">
              <a:extLst>
                <a:ext uri="{FF2B5EF4-FFF2-40B4-BE49-F238E27FC236}">
                  <a16:creationId xmlns:a16="http://schemas.microsoft.com/office/drawing/2014/main" id="{C4F5F415-E41D-41F4-AE5A-FD1B616FA9ED}"/>
                </a:ext>
              </a:extLst>
            </p:cNvPr>
            <p:cNvSpPr/>
            <p:nvPr/>
          </p:nvSpPr>
          <p:spPr>
            <a:xfrm>
              <a:off x="10633967" y="635675"/>
              <a:ext cx="174176" cy="174176"/>
            </a:xfrm>
            <a:prstGeom prst="donut">
              <a:avLst>
                <a:gd name="adj" fmla="val 26011"/>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42" name="Oval 41">
              <a:extLst>
                <a:ext uri="{FF2B5EF4-FFF2-40B4-BE49-F238E27FC236}">
                  <a16:creationId xmlns:a16="http://schemas.microsoft.com/office/drawing/2014/main" id="{5E890C18-2FE4-430E-B81F-312A818C1086}"/>
                </a:ext>
              </a:extLst>
            </p:cNvPr>
            <p:cNvSpPr/>
            <p:nvPr/>
          </p:nvSpPr>
          <p:spPr>
            <a:xfrm>
              <a:off x="3702945" y="1034552"/>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3" name="Oval 42">
              <a:extLst>
                <a:ext uri="{FF2B5EF4-FFF2-40B4-BE49-F238E27FC236}">
                  <a16:creationId xmlns:a16="http://schemas.microsoft.com/office/drawing/2014/main" id="{483458A5-4311-4B26-903E-083F3A76B8BE}"/>
                </a:ext>
              </a:extLst>
            </p:cNvPr>
            <p:cNvSpPr/>
            <p:nvPr/>
          </p:nvSpPr>
          <p:spPr>
            <a:xfrm>
              <a:off x="5731508" y="787944"/>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4" name="Oval 43">
              <a:extLst>
                <a:ext uri="{FF2B5EF4-FFF2-40B4-BE49-F238E27FC236}">
                  <a16:creationId xmlns:a16="http://schemas.microsoft.com/office/drawing/2014/main" id="{988CD9A6-8677-4E42-BF96-220A9712DE49}"/>
                </a:ext>
              </a:extLst>
            </p:cNvPr>
            <p:cNvSpPr/>
            <p:nvPr/>
          </p:nvSpPr>
          <p:spPr>
            <a:xfrm>
              <a:off x="7080910" y="464566"/>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5" name="Oval 44">
              <a:extLst>
                <a:ext uri="{FF2B5EF4-FFF2-40B4-BE49-F238E27FC236}">
                  <a16:creationId xmlns:a16="http://schemas.microsoft.com/office/drawing/2014/main" id="{FA698D87-D15B-4756-9AD4-A8470F05AC86}"/>
                </a:ext>
              </a:extLst>
            </p:cNvPr>
            <p:cNvSpPr/>
            <p:nvPr/>
          </p:nvSpPr>
          <p:spPr>
            <a:xfrm>
              <a:off x="9243586" y="996130"/>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Oval 45">
              <a:extLst>
                <a:ext uri="{FF2B5EF4-FFF2-40B4-BE49-F238E27FC236}">
                  <a16:creationId xmlns:a16="http://schemas.microsoft.com/office/drawing/2014/main" id="{6DC6EDD7-DE6E-4321-91D6-8D5332280DD5}"/>
                </a:ext>
              </a:extLst>
            </p:cNvPr>
            <p:cNvSpPr/>
            <p:nvPr/>
          </p:nvSpPr>
          <p:spPr>
            <a:xfrm>
              <a:off x="11005711" y="166881"/>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7" name="Oval 46">
              <a:extLst>
                <a:ext uri="{FF2B5EF4-FFF2-40B4-BE49-F238E27FC236}">
                  <a16:creationId xmlns:a16="http://schemas.microsoft.com/office/drawing/2014/main" id="{147E7E02-226B-43A4-895F-FF6539770A18}"/>
                </a:ext>
              </a:extLst>
            </p:cNvPr>
            <p:cNvSpPr/>
            <p:nvPr/>
          </p:nvSpPr>
          <p:spPr>
            <a:xfrm>
              <a:off x="12030153" y="737610"/>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8" name="Oval 47">
              <a:extLst>
                <a:ext uri="{FF2B5EF4-FFF2-40B4-BE49-F238E27FC236}">
                  <a16:creationId xmlns:a16="http://schemas.microsoft.com/office/drawing/2014/main" id="{C10B385E-EAEF-457C-8BD1-698C69173E4D}"/>
                </a:ext>
              </a:extLst>
            </p:cNvPr>
            <p:cNvSpPr/>
            <p:nvPr/>
          </p:nvSpPr>
          <p:spPr>
            <a:xfrm>
              <a:off x="11599010" y="1013091"/>
              <a:ext cx="77566" cy="77566"/>
            </a:xfrm>
            <a:prstGeom prst="ellipse">
              <a:avLst/>
            </a:prstGeom>
            <a:no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Circle: Hollow 48">
              <a:extLst>
                <a:ext uri="{FF2B5EF4-FFF2-40B4-BE49-F238E27FC236}">
                  <a16:creationId xmlns:a16="http://schemas.microsoft.com/office/drawing/2014/main" id="{7E650C54-1048-4960-957B-5184FC9A635E}"/>
                </a:ext>
              </a:extLst>
            </p:cNvPr>
            <p:cNvSpPr/>
            <p:nvPr/>
          </p:nvSpPr>
          <p:spPr>
            <a:xfrm>
              <a:off x="11622146" y="159879"/>
              <a:ext cx="512376" cy="512376"/>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50" name="Circle: Hollow 49">
              <a:extLst>
                <a:ext uri="{FF2B5EF4-FFF2-40B4-BE49-F238E27FC236}">
                  <a16:creationId xmlns:a16="http://schemas.microsoft.com/office/drawing/2014/main" id="{E3AF1407-BE71-4161-8707-6F42ECEB0D2E}"/>
                </a:ext>
              </a:extLst>
            </p:cNvPr>
            <p:cNvSpPr/>
            <p:nvPr/>
          </p:nvSpPr>
          <p:spPr>
            <a:xfrm>
              <a:off x="9989354" y="122309"/>
              <a:ext cx="352722" cy="352722"/>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51" name="Circle: Hollow 50">
              <a:extLst>
                <a:ext uri="{FF2B5EF4-FFF2-40B4-BE49-F238E27FC236}">
                  <a16:creationId xmlns:a16="http://schemas.microsoft.com/office/drawing/2014/main" id="{81B37500-E02C-48C7-9ECD-CCCAD5371D92}"/>
                </a:ext>
              </a:extLst>
            </p:cNvPr>
            <p:cNvSpPr/>
            <p:nvPr/>
          </p:nvSpPr>
          <p:spPr>
            <a:xfrm>
              <a:off x="10765179" y="1798455"/>
              <a:ext cx="352722" cy="352722"/>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grpSp>
          <p:nvGrpSpPr>
            <p:cNvPr id="52" name="Group 51" descr="Glow Light">
              <a:extLst>
                <a:ext uri="{FF2B5EF4-FFF2-40B4-BE49-F238E27FC236}">
                  <a16:creationId xmlns:a16="http://schemas.microsoft.com/office/drawing/2014/main" id="{7916422D-370E-4CCF-B07F-0C42A2357F30}"/>
                </a:ext>
              </a:extLst>
            </p:cNvPr>
            <p:cNvGrpSpPr>
              <a:grpSpLocks noChangeAspect="1"/>
            </p:cNvGrpSpPr>
            <p:nvPr/>
          </p:nvGrpSpPr>
          <p:grpSpPr>
            <a:xfrm rot="-180000">
              <a:off x="1808279" y="95391"/>
              <a:ext cx="184939" cy="184939"/>
              <a:chOff x="5994457" y="3309752"/>
              <a:chExt cx="2933700" cy="2933700"/>
            </a:xfrm>
          </p:grpSpPr>
          <p:sp>
            <p:nvSpPr>
              <p:cNvPr id="106" name="Oval 105">
                <a:extLst>
                  <a:ext uri="{FF2B5EF4-FFF2-40B4-BE49-F238E27FC236}">
                    <a16:creationId xmlns:a16="http://schemas.microsoft.com/office/drawing/2014/main" id="{75C1B329-3AD7-4F89-A9CE-06916F9BBAEF}"/>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7" name="Oval 106">
                <a:extLst>
                  <a:ext uri="{FF2B5EF4-FFF2-40B4-BE49-F238E27FC236}">
                    <a16:creationId xmlns:a16="http://schemas.microsoft.com/office/drawing/2014/main" id="{E71F7334-3870-4E2A-855A-73120661444E}"/>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3" name="Group 52" descr="Glow Light">
              <a:extLst>
                <a:ext uri="{FF2B5EF4-FFF2-40B4-BE49-F238E27FC236}">
                  <a16:creationId xmlns:a16="http://schemas.microsoft.com/office/drawing/2014/main" id="{0269C54F-92D3-4F69-9E9D-7A725C6BE5E5}"/>
                </a:ext>
              </a:extLst>
            </p:cNvPr>
            <p:cNvGrpSpPr>
              <a:grpSpLocks noChangeAspect="1"/>
            </p:cNvGrpSpPr>
            <p:nvPr/>
          </p:nvGrpSpPr>
          <p:grpSpPr>
            <a:xfrm rot="-180000">
              <a:off x="2998830" y="467500"/>
              <a:ext cx="184939" cy="184939"/>
              <a:chOff x="5994457" y="3309752"/>
              <a:chExt cx="2933700" cy="2933700"/>
            </a:xfrm>
          </p:grpSpPr>
          <p:sp>
            <p:nvSpPr>
              <p:cNvPr id="104" name="Oval 103">
                <a:extLst>
                  <a:ext uri="{FF2B5EF4-FFF2-40B4-BE49-F238E27FC236}">
                    <a16:creationId xmlns:a16="http://schemas.microsoft.com/office/drawing/2014/main" id="{1E961C85-0444-454E-8EFD-2E41EAF58DBF}"/>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5" name="Oval 104">
                <a:extLst>
                  <a:ext uri="{FF2B5EF4-FFF2-40B4-BE49-F238E27FC236}">
                    <a16:creationId xmlns:a16="http://schemas.microsoft.com/office/drawing/2014/main" id="{4D0CC834-0953-4431-9DDB-B6BBBE9C7205}"/>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4" name="Group 53" descr="Glow Light">
              <a:extLst>
                <a:ext uri="{FF2B5EF4-FFF2-40B4-BE49-F238E27FC236}">
                  <a16:creationId xmlns:a16="http://schemas.microsoft.com/office/drawing/2014/main" id="{B0CD8673-A1BA-4FEA-81BB-38D465B1E40D}"/>
                </a:ext>
              </a:extLst>
            </p:cNvPr>
            <p:cNvGrpSpPr>
              <a:grpSpLocks noChangeAspect="1"/>
            </p:cNvGrpSpPr>
            <p:nvPr/>
          </p:nvGrpSpPr>
          <p:grpSpPr>
            <a:xfrm rot="-180000">
              <a:off x="4389929" y="980865"/>
              <a:ext cx="184939" cy="184939"/>
              <a:chOff x="5994457" y="3309752"/>
              <a:chExt cx="2933700" cy="2933700"/>
            </a:xfrm>
          </p:grpSpPr>
          <p:sp>
            <p:nvSpPr>
              <p:cNvPr id="102" name="Oval 101">
                <a:extLst>
                  <a:ext uri="{FF2B5EF4-FFF2-40B4-BE49-F238E27FC236}">
                    <a16:creationId xmlns:a16="http://schemas.microsoft.com/office/drawing/2014/main" id="{5EBBCDF0-10D2-492F-BB65-F018DCFF998B}"/>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3" name="Oval 102">
                <a:extLst>
                  <a:ext uri="{FF2B5EF4-FFF2-40B4-BE49-F238E27FC236}">
                    <a16:creationId xmlns:a16="http://schemas.microsoft.com/office/drawing/2014/main" id="{50291890-BC98-4F24-9C11-2479038739C7}"/>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5" name="Group 54" descr="Glow Light">
              <a:extLst>
                <a:ext uri="{FF2B5EF4-FFF2-40B4-BE49-F238E27FC236}">
                  <a16:creationId xmlns:a16="http://schemas.microsoft.com/office/drawing/2014/main" id="{735026EB-0FFC-458E-8BE6-8014E9E0B182}"/>
                </a:ext>
              </a:extLst>
            </p:cNvPr>
            <p:cNvGrpSpPr>
              <a:grpSpLocks noChangeAspect="1"/>
            </p:cNvGrpSpPr>
            <p:nvPr/>
          </p:nvGrpSpPr>
          <p:grpSpPr>
            <a:xfrm rot="-180000">
              <a:off x="5180568" y="62211"/>
              <a:ext cx="184939" cy="184939"/>
              <a:chOff x="5994457" y="3309752"/>
              <a:chExt cx="2933700" cy="2933700"/>
            </a:xfrm>
          </p:grpSpPr>
          <p:sp>
            <p:nvSpPr>
              <p:cNvPr id="100" name="Oval 99">
                <a:extLst>
                  <a:ext uri="{FF2B5EF4-FFF2-40B4-BE49-F238E27FC236}">
                    <a16:creationId xmlns:a16="http://schemas.microsoft.com/office/drawing/2014/main" id="{CAD55B03-EB6C-4445-9DA3-6752940DE1FB}"/>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1" name="Oval 100">
                <a:extLst>
                  <a:ext uri="{FF2B5EF4-FFF2-40B4-BE49-F238E27FC236}">
                    <a16:creationId xmlns:a16="http://schemas.microsoft.com/office/drawing/2014/main" id="{619CD9B4-CF20-4915-A97C-0A47901B8F30}"/>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6" name="Group 55" descr="Glow Light">
              <a:extLst>
                <a:ext uri="{FF2B5EF4-FFF2-40B4-BE49-F238E27FC236}">
                  <a16:creationId xmlns:a16="http://schemas.microsoft.com/office/drawing/2014/main" id="{B1056688-3950-4886-BD0B-34C53A95B758}"/>
                </a:ext>
              </a:extLst>
            </p:cNvPr>
            <p:cNvGrpSpPr>
              <a:grpSpLocks noChangeAspect="1"/>
            </p:cNvGrpSpPr>
            <p:nvPr/>
          </p:nvGrpSpPr>
          <p:grpSpPr>
            <a:xfrm rot="-180000">
              <a:off x="7603546" y="62377"/>
              <a:ext cx="184939" cy="184939"/>
              <a:chOff x="5994457" y="3309752"/>
              <a:chExt cx="2933700" cy="2933700"/>
            </a:xfrm>
          </p:grpSpPr>
          <p:sp>
            <p:nvSpPr>
              <p:cNvPr id="98" name="Oval 97">
                <a:extLst>
                  <a:ext uri="{FF2B5EF4-FFF2-40B4-BE49-F238E27FC236}">
                    <a16:creationId xmlns:a16="http://schemas.microsoft.com/office/drawing/2014/main" id="{D72D8464-A9F3-4478-BBA1-01BAAFFF0005}"/>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9" name="Oval 98">
                <a:extLst>
                  <a:ext uri="{FF2B5EF4-FFF2-40B4-BE49-F238E27FC236}">
                    <a16:creationId xmlns:a16="http://schemas.microsoft.com/office/drawing/2014/main" id="{E64EF60A-4E07-45AC-AB01-F66B513CBB06}"/>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7" name="Group 56" descr="Glow Light">
              <a:extLst>
                <a:ext uri="{FF2B5EF4-FFF2-40B4-BE49-F238E27FC236}">
                  <a16:creationId xmlns:a16="http://schemas.microsoft.com/office/drawing/2014/main" id="{6B704415-9656-48AD-893D-6B998B8E7DF4}"/>
                </a:ext>
              </a:extLst>
            </p:cNvPr>
            <p:cNvGrpSpPr>
              <a:grpSpLocks noChangeAspect="1"/>
            </p:cNvGrpSpPr>
            <p:nvPr/>
          </p:nvGrpSpPr>
          <p:grpSpPr>
            <a:xfrm rot="-180000">
              <a:off x="8308409" y="490883"/>
              <a:ext cx="184939" cy="184939"/>
              <a:chOff x="5994457" y="3309752"/>
              <a:chExt cx="2933700" cy="2933700"/>
            </a:xfrm>
          </p:grpSpPr>
          <p:sp>
            <p:nvSpPr>
              <p:cNvPr id="96" name="Oval 95">
                <a:extLst>
                  <a:ext uri="{FF2B5EF4-FFF2-40B4-BE49-F238E27FC236}">
                    <a16:creationId xmlns:a16="http://schemas.microsoft.com/office/drawing/2014/main" id="{162B0D19-A9E7-46CB-826A-252A7EB6F6F9}"/>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7" name="Oval 96">
                <a:extLst>
                  <a:ext uri="{FF2B5EF4-FFF2-40B4-BE49-F238E27FC236}">
                    <a16:creationId xmlns:a16="http://schemas.microsoft.com/office/drawing/2014/main" id="{7EA59DBD-5C6D-4E74-920F-DD86C9AE3780}"/>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8" name="Group 57" descr="Glow Light">
              <a:extLst>
                <a:ext uri="{FF2B5EF4-FFF2-40B4-BE49-F238E27FC236}">
                  <a16:creationId xmlns:a16="http://schemas.microsoft.com/office/drawing/2014/main" id="{445E43E2-FA2F-4B70-85CF-FAE63E37259A}"/>
                </a:ext>
              </a:extLst>
            </p:cNvPr>
            <p:cNvGrpSpPr>
              <a:grpSpLocks noChangeAspect="1"/>
            </p:cNvGrpSpPr>
            <p:nvPr/>
          </p:nvGrpSpPr>
          <p:grpSpPr>
            <a:xfrm rot="-180000">
              <a:off x="9639018" y="331227"/>
              <a:ext cx="184939" cy="184939"/>
              <a:chOff x="5994457" y="3309752"/>
              <a:chExt cx="2933700" cy="2933700"/>
            </a:xfrm>
          </p:grpSpPr>
          <p:sp>
            <p:nvSpPr>
              <p:cNvPr id="94" name="Oval 93">
                <a:extLst>
                  <a:ext uri="{FF2B5EF4-FFF2-40B4-BE49-F238E27FC236}">
                    <a16:creationId xmlns:a16="http://schemas.microsoft.com/office/drawing/2014/main" id="{D2F4FB4A-B90B-4D42-B072-7FCBDA887FF9}"/>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5" name="Oval 94">
                <a:extLst>
                  <a:ext uri="{FF2B5EF4-FFF2-40B4-BE49-F238E27FC236}">
                    <a16:creationId xmlns:a16="http://schemas.microsoft.com/office/drawing/2014/main" id="{6B684501-92E0-4CAD-8438-F7BF0100B944}"/>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9" name="Group 58" descr="Glow Light">
              <a:extLst>
                <a:ext uri="{FF2B5EF4-FFF2-40B4-BE49-F238E27FC236}">
                  <a16:creationId xmlns:a16="http://schemas.microsoft.com/office/drawing/2014/main" id="{F2009098-CF52-47AD-9CC7-C8F5CCFF6B21}"/>
                </a:ext>
              </a:extLst>
            </p:cNvPr>
            <p:cNvGrpSpPr>
              <a:grpSpLocks noChangeAspect="1"/>
            </p:cNvGrpSpPr>
            <p:nvPr/>
          </p:nvGrpSpPr>
          <p:grpSpPr>
            <a:xfrm rot="-180000">
              <a:off x="9991429" y="16107"/>
              <a:ext cx="184939" cy="184939"/>
              <a:chOff x="5994457" y="3309752"/>
              <a:chExt cx="2933700" cy="2933700"/>
            </a:xfrm>
          </p:grpSpPr>
          <p:sp>
            <p:nvSpPr>
              <p:cNvPr id="92" name="Oval 91">
                <a:extLst>
                  <a:ext uri="{FF2B5EF4-FFF2-40B4-BE49-F238E27FC236}">
                    <a16:creationId xmlns:a16="http://schemas.microsoft.com/office/drawing/2014/main" id="{49E6F8E2-DB60-4B21-8EA3-EE7D6C69921E}"/>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3" name="Oval 92">
                <a:extLst>
                  <a:ext uri="{FF2B5EF4-FFF2-40B4-BE49-F238E27FC236}">
                    <a16:creationId xmlns:a16="http://schemas.microsoft.com/office/drawing/2014/main" id="{14E13FE8-675B-4882-8582-2C8EFABE445A}"/>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0" name="Group 59" descr="Glow Light">
              <a:extLst>
                <a:ext uri="{FF2B5EF4-FFF2-40B4-BE49-F238E27FC236}">
                  <a16:creationId xmlns:a16="http://schemas.microsoft.com/office/drawing/2014/main" id="{D0ABAF15-EAD1-4CA8-8067-E899516D7E69}"/>
                </a:ext>
              </a:extLst>
            </p:cNvPr>
            <p:cNvGrpSpPr>
              <a:grpSpLocks noChangeAspect="1"/>
            </p:cNvGrpSpPr>
            <p:nvPr/>
          </p:nvGrpSpPr>
          <p:grpSpPr>
            <a:xfrm rot="-180000">
              <a:off x="10315183" y="453725"/>
              <a:ext cx="184939" cy="184939"/>
              <a:chOff x="5994457" y="3309752"/>
              <a:chExt cx="2933700" cy="2933700"/>
            </a:xfrm>
          </p:grpSpPr>
          <p:sp>
            <p:nvSpPr>
              <p:cNvPr id="90" name="Oval 89">
                <a:extLst>
                  <a:ext uri="{FF2B5EF4-FFF2-40B4-BE49-F238E27FC236}">
                    <a16:creationId xmlns:a16="http://schemas.microsoft.com/office/drawing/2014/main" id="{5203AEE1-2D93-4A21-BF4B-5CCA3CFC2161}"/>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1" name="Oval 90">
                <a:extLst>
                  <a:ext uri="{FF2B5EF4-FFF2-40B4-BE49-F238E27FC236}">
                    <a16:creationId xmlns:a16="http://schemas.microsoft.com/office/drawing/2014/main" id="{88B2C366-CA5F-4280-88B4-272C92F0831F}"/>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1" name="Group 60" descr="Glow Light">
              <a:extLst>
                <a:ext uri="{FF2B5EF4-FFF2-40B4-BE49-F238E27FC236}">
                  <a16:creationId xmlns:a16="http://schemas.microsoft.com/office/drawing/2014/main" id="{52EBFF8D-C351-4349-A23B-06AB34E7D15E}"/>
                </a:ext>
              </a:extLst>
            </p:cNvPr>
            <p:cNvGrpSpPr>
              <a:grpSpLocks noChangeAspect="1"/>
            </p:cNvGrpSpPr>
            <p:nvPr/>
          </p:nvGrpSpPr>
          <p:grpSpPr>
            <a:xfrm rot="-180000">
              <a:off x="9381151" y="512111"/>
              <a:ext cx="184939" cy="184939"/>
              <a:chOff x="5994457" y="3309752"/>
              <a:chExt cx="2933700" cy="2933700"/>
            </a:xfrm>
          </p:grpSpPr>
          <p:sp>
            <p:nvSpPr>
              <p:cNvPr id="88" name="Oval 87">
                <a:extLst>
                  <a:ext uri="{FF2B5EF4-FFF2-40B4-BE49-F238E27FC236}">
                    <a16:creationId xmlns:a16="http://schemas.microsoft.com/office/drawing/2014/main" id="{B3AFF2F0-0D2C-49DE-8D72-8722119098A3}"/>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9" name="Oval 88">
                <a:extLst>
                  <a:ext uri="{FF2B5EF4-FFF2-40B4-BE49-F238E27FC236}">
                    <a16:creationId xmlns:a16="http://schemas.microsoft.com/office/drawing/2014/main" id="{E9BAE880-AAAA-4972-8613-1A2C904911FE}"/>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2" name="Group 61" descr="Glow Light">
              <a:extLst>
                <a:ext uri="{FF2B5EF4-FFF2-40B4-BE49-F238E27FC236}">
                  <a16:creationId xmlns:a16="http://schemas.microsoft.com/office/drawing/2014/main" id="{28FB8663-4B6F-4176-B449-E95767817464}"/>
                </a:ext>
              </a:extLst>
            </p:cNvPr>
            <p:cNvGrpSpPr>
              <a:grpSpLocks noChangeAspect="1"/>
            </p:cNvGrpSpPr>
            <p:nvPr/>
          </p:nvGrpSpPr>
          <p:grpSpPr>
            <a:xfrm rot="-180000">
              <a:off x="11785864" y="781091"/>
              <a:ext cx="184939" cy="184939"/>
              <a:chOff x="5994457" y="3309752"/>
              <a:chExt cx="2933700" cy="2933700"/>
            </a:xfrm>
          </p:grpSpPr>
          <p:sp>
            <p:nvSpPr>
              <p:cNvPr id="86" name="Oval 85">
                <a:extLst>
                  <a:ext uri="{FF2B5EF4-FFF2-40B4-BE49-F238E27FC236}">
                    <a16:creationId xmlns:a16="http://schemas.microsoft.com/office/drawing/2014/main" id="{91C9326B-4B48-412E-BD25-44DDB6FF2575}"/>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7" name="Oval 86">
                <a:extLst>
                  <a:ext uri="{FF2B5EF4-FFF2-40B4-BE49-F238E27FC236}">
                    <a16:creationId xmlns:a16="http://schemas.microsoft.com/office/drawing/2014/main" id="{D5786FE3-4E2E-401E-9C90-CB7B77B944B7}"/>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3" name="Group 62" descr="Glow Light">
              <a:extLst>
                <a:ext uri="{FF2B5EF4-FFF2-40B4-BE49-F238E27FC236}">
                  <a16:creationId xmlns:a16="http://schemas.microsoft.com/office/drawing/2014/main" id="{16172E90-8823-4B6C-9611-7E84654D2EED}"/>
                </a:ext>
              </a:extLst>
            </p:cNvPr>
            <p:cNvGrpSpPr>
              <a:grpSpLocks noChangeAspect="1"/>
            </p:cNvGrpSpPr>
            <p:nvPr/>
          </p:nvGrpSpPr>
          <p:grpSpPr>
            <a:xfrm rot="-180000">
              <a:off x="11339810" y="-55205"/>
              <a:ext cx="184939" cy="184939"/>
              <a:chOff x="5994457" y="3309752"/>
              <a:chExt cx="2933700" cy="2933700"/>
            </a:xfrm>
          </p:grpSpPr>
          <p:sp>
            <p:nvSpPr>
              <p:cNvPr id="84" name="Oval 83">
                <a:extLst>
                  <a:ext uri="{FF2B5EF4-FFF2-40B4-BE49-F238E27FC236}">
                    <a16:creationId xmlns:a16="http://schemas.microsoft.com/office/drawing/2014/main" id="{7E94B85C-2E8C-40E8-9130-4A1BAADA392A}"/>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5" name="Oval 84">
                <a:extLst>
                  <a:ext uri="{FF2B5EF4-FFF2-40B4-BE49-F238E27FC236}">
                    <a16:creationId xmlns:a16="http://schemas.microsoft.com/office/drawing/2014/main" id="{67F0BB27-072D-492B-92C5-6D2007B99A4D}"/>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4" name="Group 63" descr="Glow Light">
              <a:extLst>
                <a:ext uri="{FF2B5EF4-FFF2-40B4-BE49-F238E27FC236}">
                  <a16:creationId xmlns:a16="http://schemas.microsoft.com/office/drawing/2014/main" id="{CC21219A-4C2D-444A-BEF5-1CD794F19512}"/>
                </a:ext>
              </a:extLst>
            </p:cNvPr>
            <p:cNvGrpSpPr>
              <a:grpSpLocks noChangeAspect="1"/>
            </p:cNvGrpSpPr>
            <p:nvPr/>
          </p:nvGrpSpPr>
          <p:grpSpPr>
            <a:xfrm rot="-180000">
              <a:off x="11976466" y="13232"/>
              <a:ext cx="184939" cy="184939"/>
              <a:chOff x="5994457" y="3309752"/>
              <a:chExt cx="2933700" cy="2933700"/>
            </a:xfrm>
          </p:grpSpPr>
          <p:sp>
            <p:nvSpPr>
              <p:cNvPr id="82" name="Oval 81">
                <a:extLst>
                  <a:ext uri="{FF2B5EF4-FFF2-40B4-BE49-F238E27FC236}">
                    <a16:creationId xmlns:a16="http://schemas.microsoft.com/office/drawing/2014/main" id="{44843B80-A1EB-4248-8375-E8CC57A068A5}"/>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3" name="Oval 82">
                <a:extLst>
                  <a:ext uri="{FF2B5EF4-FFF2-40B4-BE49-F238E27FC236}">
                    <a16:creationId xmlns:a16="http://schemas.microsoft.com/office/drawing/2014/main" id="{513A6C61-3E4F-43E9-9F5D-832584B1D5EC}"/>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65" name="Circle: Hollow 64">
              <a:extLst>
                <a:ext uri="{FF2B5EF4-FFF2-40B4-BE49-F238E27FC236}">
                  <a16:creationId xmlns:a16="http://schemas.microsoft.com/office/drawing/2014/main" id="{C76B0261-640E-4AE6-A46D-0F4A514250EB}"/>
                </a:ext>
              </a:extLst>
            </p:cNvPr>
            <p:cNvSpPr/>
            <p:nvPr/>
          </p:nvSpPr>
          <p:spPr>
            <a:xfrm>
              <a:off x="5823225" y="45486"/>
              <a:ext cx="412754" cy="412754"/>
            </a:xfrm>
            <a:prstGeom prst="donut">
              <a:avLst>
                <a:gd name="adj" fmla="val 9630"/>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66" name="Circle: Hollow 65">
              <a:extLst>
                <a:ext uri="{FF2B5EF4-FFF2-40B4-BE49-F238E27FC236}">
                  <a16:creationId xmlns:a16="http://schemas.microsoft.com/office/drawing/2014/main" id="{5C686F1E-1B9B-4FB5-9CD4-5A4B3C0BFAB9}"/>
                </a:ext>
              </a:extLst>
            </p:cNvPr>
            <p:cNvSpPr/>
            <p:nvPr/>
          </p:nvSpPr>
          <p:spPr>
            <a:xfrm>
              <a:off x="6697902" y="1387389"/>
              <a:ext cx="719972" cy="719972"/>
            </a:xfrm>
            <a:prstGeom prst="donut">
              <a:avLst>
                <a:gd name="adj" fmla="val 26011"/>
              </a:avLst>
            </a:prstGeom>
            <a:noFill/>
            <a:ln>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67" name="Oval 66">
              <a:extLst>
                <a:ext uri="{FF2B5EF4-FFF2-40B4-BE49-F238E27FC236}">
                  <a16:creationId xmlns:a16="http://schemas.microsoft.com/office/drawing/2014/main" id="{7CFC60D0-F063-4498-B6BA-97F205370A50}"/>
                </a:ext>
              </a:extLst>
            </p:cNvPr>
            <p:cNvSpPr>
              <a:spLocks noChangeAspect="1"/>
            </p:cNvSpPr>
            <p:nvPr/>
          </p:nvSpPr>
          <p:spPr>
            <a:xfrm>
              <a:off x="745543" y="37264"/>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8" name="Oval 67">
              <a:extLst>
                <a:ext uri="{FF2B5EF4-FFF2-40B4-BE49-F238E27FC236}">
                  <a16:creationId xmlns:a16="http://schemas.microsoft.com/office/drawing/2014/main" id="{CAC46E1E-952B-49D6-86F1-5B97009520C4}"/>
                </a:ext>
              </a:extLst>
            </p:cNvPr>
            <p:cNvSpPr>
              <a:spLocks noChangeAspect="1"/>
            </p:cNvSpPr>
            <p:nvPr/>
          </p:nvSpPr>
          <p:spPr>
            <a:xfrm>
              <a:off x="1475566" y="239791"/>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9" name="Oval 68">
              <a:extLst>
                <a:ext uri="{FF2B5EF4-FFF2-40B4-BE49-F238E27FC236}">
                  <a16:creationId xmlns:a16="http://schemas.microsoft.com/office/drawing/2014/main" id="{187D8EF1-8EA4-43B8-A137-66293E977456}"/>
                </a:ext>
              </a:extLst>
            </p:cNvPr>
            <p:cNvSpPr>
              <a:spLocks noChangeAspect="1"/>
            </p:cNvSpPr>
            <p:nvPr/>
          </p:nvSpPr>
          <p:spPr>
            <a:xfrm>
              <a:off x="2598372" y="274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0" name="Oval 69">
              <a:extLst>
                <a:ext uri="{FF2B5EF4-FFF2-40B4-BE49-F238E27FC236}">
                  <a16:creationId xmlns:a16="http://schemas.microsoft.com/office/drawing/2014/main" id="{4F0A51F0-E310-4BB0-B28A-7B7195F0D7E1}"/>
                </a:ext>
              </a:extLst>
            </p:cNvPr>
            <p:cNvSpPr>
              <a:spLocks noChangeAspect="1"/>
            </p:cNvSpPr>
            <p:nvPr/>
          </p:nvSpPr>
          <p:spPr>
            <a:xfrm>
              <a:off x="2605867" y="2177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1" name="Oval 70">
              <a:extLst>
                <a:ext uri="{FF2B5EF4-FFF2-40B4-BE49-F238E27FC236}">
                  <a16:creationId xmlns:a16="http://schemas.microsoft.com/office/drawing/2014/main" id="{F22AF50C-4EF6-4FCA-9D4A-24ADB2C134E5}"/>
                </a:ext>
              </a:extLst>
            </p:cNvPr>
            <p:cNvSpPr>
              <a:spLocks noChangeAspect="1"/>
            </p:cNvSpPr>
            <p:nvPr/>
          </p:nvSpPr>
          <p:spPr>
            <a:xfrm>
              <a:off x="4724150" y="84474"/>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2" name="Oval 71">
              <a:extLst>
                <a:ext uri="{FF2B5EF4-FFF2-40B4-BE49-F238E27FC236}">
                  <a16:creationId xmlns:a16="http://schemas.microsoft.com/office/drawing/2014/main" id="{1DA157F2-6D5A-4BDB-B735-D60124A99184}"/>
                </a:ext>
              </a:extLst>
            </p:cNvPr>
            <p:cNvSpPr>
              <a:spLocks noChangeAspect="1"/>
            </p:cNvSpPr>
            <p:nvPr/>
          </p:nvSpPr>
          <p:spPr>
            <a:xfrm>
              <a:off x="5752914" y="16037"/>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3" name="Oval 72">
              <a:extLst>
                <a:ext uri="{FF2B5EF4-FFF2-40B4-BE49-F238E27FC236}">
                  <a16:creationId xmlns:a16="http://schemas.microsoft.com/office/drawing/2014/main" id="{1B73FFCB-EB61-4CC4-88F0-04D2EAD4E1D6}"/>
                </a:ext>
              </a:extLst>
            </p:cNvPr>
            <p:cNvSpPr>
              <a:spLocks noChangeAspect="1"/>
            </p:cNvSpPr>
            <p:nvPr/>
          </p:nvSpPr>
          <p:spPr>
            <a:xfrm>
              <a:off x="6378663" y="160401"/>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4" name="Oval 73">
              <a:extLst>
                <a:ext uri="{FF2B5EF4-FFF2-40B4-BE49-F238E27FC236}">
                  <a16:creationId xmlns:a16="http://schemas.microsoft.com/office/drawing/2014/main" id="{8448DFE9-7DB5-47E9-81F9-F98AECB8E968}"/>
                </a:ext>
              </a:extLst>
            </p:cNvPr>
            <p:cNvSpPr>
              <a:spLocks noChangeAspect="1"/>
            </p:cNvSpPr>
            <p:nvPr/>
          </p:nvSpPr>
          <p:spPr>
            <a:xfrm>
              <a:off x="6749456" y="22585"/>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5" name="Oval 74">
              <a:extLst>
                <a:ext uri="{FF2B5EF4-FFF2-40B4-BE49-F238E27FC236}">
                  <a16:creationId xmlns:a16="http://schemas.microsoft.com/office/drawing/2014/main" id="{AC98859A-D38D-40A0-A74D-A05A631BAC5D}"/>
                </a:ext>
              </a:extLst>
            </p:cNvPr>
            <p:cNvSpPr>
              <a:spLocks noChangeAspect="1"/>
            </p:cNvSpPr>
            <p:nvPr/>
          </p:nvSpPr>
          <p:spPr>
            <a:xfrm>
              <a:off x="8745400" y="30704"/>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6" name="Oval 75">
              <a:extLst>
                <a:ext uri="{FF2B5EF4-FFF2-40B4-BE49-F238E27FC236}">
                  <a16:creationId xmlns:a16="http://schemas.microsoft.com/office/drawing/2014/main" id="{715F6880-49C3-4ACA-ACE4-99C260C434F6}"/>
                </a:ext>
              </a:extLst>
            </p:cNvPr>
            <p:cNvSpPr>
              <a:spLocks noChangeAspect="1"/>
            </p:cNvSpPr>
            <p:nvPr/>
          </p:nvSpPr>
          <p:spPr>
            <a:xfrm>
              <a:off x="9362386" y="297198"/>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7" name="Oval 76">
              <a:extLst>
                <a:ext uri="{FF2B5EF4-FFF2-40B4-BE49-F238E27FC236}">
                  <a16:creationId xmlns:a16="http://schemas.microsoft.com/office/drawing/2014/main" id="{7EA68FA6-F752-4247-98A1-BB6622B8E7AE}"/>
                </a:ext>
              </a:extLst>
            </p:cNvPr>
            <p:cNvSpPr>
              <a:spLocks noChangeAspect="1"/>
            </p:cNvSpPr>
            <p:nvPr/>
          </p:nvSpPr>
          <p:spPr>
            <a:xfrm>
              <a:off x="10315997" y="48704"/>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8" name="Oval 77">
              <a:extLst>
                <a:ext uri="{FF2B5EF4-FFF2-40B4-BE49-F238E27FC236}">
                  <a16:creationId xmlns:a16="http://schemas.microsoft.com/office/drawing/2014/main" id="{353F3308-C2C5-4D0D-86DF-6E8DAB206926}"/>
                </a:ext>
              </a:extLst>
            </p:cNvPr>
            <p:cNvSpPr>
              <a:spLocks noChangeAspect="1"/>
            </p:cNvSpPr>
            <p:nvPr/>
          </p:nvSpPr>
          <p:spPr>
            <a:xfrm>
              <a:off x="11117901" y="207612"/>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9" name="Oval 78">
              <a:extLst>
                <a:ext uri="{FF2B5EF4-FFF2-40B4-BE49-F238E27FC236}">
                  <a16:creationId xmlns:a16="http://schemas.microsoft.com/office/drawing/2014/main" id="{38FF6E99-DB43-48FE-BEF2-2C81F6E6A0C6}"/>
                </a:ext>
              </a:extLst>
            </p:cNvPr>
            <p:cNvSpPr>
              <a:spLocks noChangeAspect="1"/>
            </p:cNvSpPr>
            <p:nvPr/>
          </p:nvSpPr>
          <p:spPr>
            <a:xfrm>
              <a:off x="11654224" y="48474"/>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0" name="Oval 79">
              <a:extLst>
                <a:ext uri="{FF2B5EF4-FFF2-40B4-BE49-F238E27FC236}">
                  <a16:creationId xmlns:a16="http://schemas.microsoft.com/office/drawing/2014/main" id="{7EC8EE57-C89B-4446-850F-B722D9B4C770}"/>
                </a:ext>
              </a:extLst>
            </p:cNvPr>
            <p:cNvSpPr>
              <a:spLocks noChangeAspect="1"/>
            </p:cNvSpPr>
            <p:nvPr/>
          </p:nvSpPr>
          <p:spPr>
            <a:xfrm>
              <a:off x="7271002" y="436248"/>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1" name="Oval 80">
              <a:extLst>
                <a:ext uri="{FF2B5EF4-FFF2-40B4-BE49-F238E27FC236}">
                  <a16:creationId xmlns:a16="http://schemas.microsoft.com/office/drawing/2014/main" id="{F958533A-2A77-4DBA-A02D-6911A48DD916}"/>
                </a:ext>
              </a:extLst>
            </p:cNvPr>
            <p:cNvSpPr>
              <a:spLocks noChangeAspect="1"/>
            </p:cNvSpPr>
            <p:nvPr/>
          </p:nvSpPr>
          <p:spPr>
            <a:xfrm>
              <a:off x="43745" y="714473"/>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B36EE7BC-9EA4-49B9-B640-C710D30E7A5B}"/>
              </a:ext>
            </a:extLst>
          </p:cNvPr>
          <p:cNvSpPr>
            <a:spLocks noGrp="1"/>
          </p:cNvSpPr>
          <p:nvPr>
            <p:ph type="title" hasCustomPrompt="1"/>
          </p:nvPr>
        </p:nvSpPr>
        <p:spPr/>
        <p:txBody>
          <a:bodyPr/>
          <a:lstStyle>
            <a:lvl1pPr>
              <a:defRPr>
                <a:gradFill>
                  <a:gsLst>
                    <a:gs pos="0">
                      <a:schemeClr val="accent4"/>
                    </a:gs>
                    <a:gs pos="100000">
                      <a:schemeClr val="accent3"/>
                    </a:gs>
                  </a:gsLst>
                  <a:lin ang="5400000" scaled="0"/>
                </a:gradFill>
              </a:defRPr>
            </a:lvl1pPr>
          </a:lstStyle>
          <a:p>
            <a:r>
              <a:rPr lang="en-US" noProof="0"/>
              <a:t>Slide Title</a:t>
            </a:r>
          </a:p>
        </p:txBody>
      </p:sp>
      <p:sp>
        <p:nvSpPr>
          <p:cNvPr id="115" name="Picture Placeholder 114">
            <a:extLst>
              <a:ext uri="{FF2B5EF4-FFF2-40B4-BE49-F238E27FC236}">
                <a16:creationId xmlns:a16="http://schemas.microsoft.com/office/drawing/2014/main" id="{E3EBE92A-7725-4607-8F24-45AAB047DF2D}"/>
              </a:ext>
            </a:extLst>
          </p:cNvPr>
          <p:cNvSpPr>
            <a:spLocks noGrp="1"/>
          </p:cNvSpPr>
          <p:nvPr>
            <p:ph type="pic" sz="quarter" idx="11" hasCustomPrompt="1"/>
          </p:nvPr>
        </p:nvSpPr>
        <p:spPr>
          <a:xfrm rot="-180000">
            <a:off x="856087" y="2165684"/>
            <a:ext cx="3436364" cy="3436364"/>
          </a:xfrm>
          <a:ln w="635000" cap="rnd" cmpd="sng">
            <a:solidFill>
              <a:schemeClr val="tx1"/>
            </a:solidFill>
            <a:miter lim="800000"/>
          </a:ln>
          <a:effectLst>
            <a:outerShdw dist="114300" dir="2700000" algn="tl" rotWithShape="0">
              <a:prstClr val="black">
                <a:alpha val="14000"/>
              </a:prstClr>
            </a:outerShdw>
          </a:effectLst>
        </p:spPr>
        <p:txBody>
          <a:bodyPr anchor="ctr">
            <a:normAutofit/>
          </a:bodyPr>
          <a:lstStyle>
            <a:lvl1pPr marL="0" indent="0" algn="ctr">
              <a:buNone/>
              <a:defRPr sz="1600"/>
            </a:lvl1pPr>
          </a:lstStyle>
          <a:p>
            <a:r>
              <a:rPr lang="en-US" noProof="0" dirty="0"/>
              <a:t>Drag and Drop or Insert Your Picture</a:t>
            </a:r>
          </a:p>
        </p:txBody>
      </p:sp>
      <p:sp>
        <p:nvSpPr>
          <p:cNvPr id="112" name="Picture Placeholder 111">
            <a:extLst>
              <a:ext uri="{FF2B5EF4-FFF2-40B4-BE49-F238E27FC236}">
                <a16:creationId xmlns:a16="http://schemas.microsoft.com/office/drawing/2014/main" id="{E103B770-AEFD-44FF-BADF-AB68C428CBB9}"/>
              </a:ext>
            </a:extLst>
          </p:cNvPr>
          <p:cNvSpPr>
            <a:spLocks noGrp="1"/>
          </p:cNvSpPr>
          <p:nvPr>
            <p:ph type="pic" sz="quarter" idx="10" hasCustomPrompt="1"/>
          </p:nvPr>
        </p:nvSpPr>
        <p:spPr>
          <a:xfrm rot="-180000">
            <a:off x="5428758" y="1953047"/>
            <a:ext cx="2487273" cy="2487273"/>
          </a:xfrm>
          <a:ln w="254000" cap="rnd" cmpd="sng">
            <a:solidFill>
              <a:schemeClr val="bg1">
                <a:lumMod val="95000"/>
              </a:schemeClr>
            </a:solidFill>
            <a:miter lim="800000"/>
          </a:ln>
          <a:effectLst>
            <a:outerShdw dist="114300" dir="2700000" algn="tl" rotWithShape="0">
              <a:prstClr val="black">
                <a:alpha val="14000"/>
              </a:prstClr>
            </a:outerShdw>
          </a:effectLst>
        </p:spPr>
        <p:txBody>
          <a:bodyPr anchor="ctr">
            <a:normAutofit/>
          </a:bodyPr>
          <a:lstStyle>
            <a:lvl1pPr marL="0" indent="0" algn="ctr">
              <a:buNone/>
              <a:defRPr sz="1600"/>
            </a:lvl1pPr>
          </a:lstStyle>
          <a:p>
            <a:r>
              <a:rPr lang="en-US" noProof="0" dirty="0"/>
              <a:t>Drag and Drop or Insert Your Picture</a:t>
            </a:r>
          </a:p>
        </p:txBody>
      </p:sp>
      <p:sp>
        <p:nvSpPr>
          <p:cNvPr id="114" name="Picture Placeholder 10">
            <a:extLst>
              <a:ext uri="{FF2B5EF4-FFF2-40B4-BE49-F238E27FC236}">
                <a16:creationId xmlns:a16="http://schemas.microsoft.com/office/drawing/2014/main" id="{FCBEE3C2-FE80-4EFB-9950-B294D6499046}"/>
              </a:ext>
            </a:extLst>
          </p:cNvPr>
          <p:cNvSpPr>
            <a:spLocks noGrp="1"/>
          </p:cNvSpPr>
          <p:nvPr>
            <p:ph type="pic" sz="quarter" idx="12" hasCustomPrompt="1"/>
          </p:nvPr>
        </p:nvSpPr>
        <p:spPr>
          <a:xfrm rot="-180000">
            <a:off x="9071555" y="1760798"/>
            <a:ext cx="2315650" cy="2813227"/>
          </a:xfrm>
          <a:solidFill>
            <a:schemeClr val="accent1"/>
          </a:solidFill>
          <a:ln w="635000" cap="rnd" cmpd="dbl">
            <a:gradFill>
              <a:gsLst>
                <a:gs pos="100000">
                  <a:srgbClr val="665B3C"/>
                </a:gs>
                <a:gs pos="41620">
                  <a:srgbClr val="E4D6AE"/>
                </a:gs>
                <a:gs pos="43000">
                  <a:schemeClr val="bg1">
                    <a:lumMod val="95000"/>
                  </a:schemeClr>
                </a:gs>
                <a:gs pos="17000">
                  <a:schemeClr val="bg1">
                    <a:lumMod val="50000"/>
                  </a:schemeClr>
                </a:gs>
                <a:gs pos="0">
                  <a:schemeClr val="tx1">
                    <a:lumMod val="65000"/>
                    <a:lumOff val="35000"/>
                  </a:schemeClr>
                </a:gs>
              </a:gsLst>
              <a:lin ang="5220000" scaled="0"/>
            </a:gradFill>
            <a:miter lim="800000"/>
          </a:ln>
          <a:effectLst>
            <a:innerShdw blurRad="63500" dist="50800" dir="13500000">
              <a:prstClr val="black">
                <a:alpha val="50000"/>
              </a:prstClr>
            </a:innerShdw>
          </a:effectLst>
        </p:spPr>
        <p:txBody>
          <a:bodyPr anchor="ctr">
            <a:normAutofit/>
          </a:bodyPr>
          <a:lstStyle>
            <a:lvl1pPr marL="0" indent="0" algn="ctr">
              <a:buNone/>
              <a:defRPr sz="1600"/>
            </a:lvl1pPr>
          </a:lstStyle>
          <a:p>
            <a:r>
              <a:rPr lang="en-US" noProof="0" dirty="0"/>
              <a:t>Drag and Drop or Insert Your Picture</a:t>
            </a:r>
          </a:p>
        </p:txBody>
      </p:sp>
    </p:spTree>
    <p:extLst>
      <p:ext uri="{BB962C8B-B14F-4D97-AF65-F5344CB8AC3E}">
        <p14:creationId xmlns:p14="http://schemas.microsoft.com/office/powerpoint/2010/main" val="2435864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100000">
              <a:srgbClr val="232939"/>
            </a:gs>
            <a:gs pos="0">
              <a:schemeClr val="tx1">
                <a:lumMod val="95000"/>
                <a:lumOff val="5000"/>
              </a:schemeClr>
            </a:gs>
          </a:gsLst>
          <a:lin ang="522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E55CEE-7029-4EBB-BB73-2FC34893BEDE}"/>
              </a:ext>
            </a:extLst>
          </p:cNvPr>
          <p:cNvSpPr>
            <a:spLocks noGrp="1"/>
          </p:cNvSpPr>
          <p:nvPr>
            <p:ph type="title"/>
          </p:nvPr>
        </p:nvSpPr>
        <p:spPr>
          <a:xfrm rot="-180000">
            <a:off x="343381" y="402268"/>
            <a:ext cx="7910243" cy="1681497"/>
          </a:xfrm>
          <a:prstGeom prst="rect">
            <a:avLst/>
          </a:prstGeom>
        </p:spPr>
        <p:txBody>
          <a:bodyPr vert="horz" lIns="0" tIns="0" rIns="0" bIns="0" rtlCol="0" anchor="t">
            <a:noAutofit/>
          </a:bodyPr>
          <a:lstStyle/>
          <a:p>
            <a:r>
              <a:rPr lang="en-US" dirty="0"/>
              <a:t>Your Title</a:t>
            </a:r>
          </a:p>
        </p:txBody>
      </p:sp>
      <p:sp>
        <p:nvSpPr>
          <p:cNvPr id="3" name="Text Placeholder 2">
            <a:extLst>
              <a:ext uri="{FF2B5EF4-FFF2-40B4-BE49-F238E27FC236}">
                <a16:creationId xmlns:a16="http://schemas.microsoft.com/office/drawing/2014/main" id="{C077835D-5D88-495C-B1CF-AC59401B0C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6004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6" r:id="rId4"/>
    <p:sldLayoutId id="2147483657" r:id="rId5"/>
  </p:sldLayoutIdLst>
  <p:txStyles>
    <p:titleStyle>
      <a:lvl1pPr algn="l" defTabSz="914400" rtl="0" eaLnBrk="1" latinLnBrk="0" hangingPunct="1">
        <a:lnSpc>
          <a:spcPct val="70000"/>
        </a:lnSpc>
        <a:spcBef>
          <a:spcPct val="0"/>
        </a:spcBef>
        <a:buNone/>
        <a:defRPr sz="8800" kern="1200" spc="-300">
          <a:gradFill>
            <a:gsLst>
              <a:gs pos="0">
                <a:schemeClr val="accent4"/>
              </a:gs>
              <a:gs pos="100000">
                <a:schemeClr val="accent3"/>
              </a:gs>
            </a:gsLst>
            <a:lin ang="5400000" scaled="0"/>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7EB4D5D1-D162-4C1D-949B-C11DBFDEF66E}"/>
              </a:ext>
            </a:extLst>
          </p:cNvPr>
          <p:cNvSpPr>
            <a:spLocks noGrp="1"/>
          </p:cNvSpPr>
          <p:nvPr>
            <p:ph type="subTitle" idx="1"/>
          </p:nvPr>
        </p:nvSpPr>
        <p:spPr>
          <a:xfrm>
            <a:off x="366760" y="2140955"/>
            <a:ext cx="5789616" cy="408065"/>
          </a:xfrm>
        </p:spPr>
        <p:txBody>
          <a:bodyPr/>
          <a:lstStyle/>
          <a:p>
            <a:pPr algn="r"/>
            <a:r>
              <a:rPr lang="en-US" sz="2000" dirty="0">
                <a:solidFill>
                  <a:schemeClr val="accent4">
                    <a:lumMod val="75000"/>
                  </a:schemeClr>
                </a:solidFill>
                <a:latin typeface="Bodoni MT" panose="02070603080606020203" pitchFamily="18" charset="0"/>
              </a:rPr>
              <a:t>The University of Trinidad and Tobago</a:t>
            </a:r>
          </a:p>
          <a:p>
            <a:pPr algn="r"/>
            <a:r>
              <a:rPr lang="en-US" sz="1800" dirty="0">
                <a:solidFill>
                  <a:schemeClr val="accent4">
                    <a:lumMod val="75000"/>
                  </a:schemeClr>
                </a:solidFill>
                <a:latin typeface="Bodoni MT" panose="02070603080606020203" pitchFamily="18" charset="0"/>
              </a:rPr>
              <a:t>November 2025</a:t>
            </a:r>
          </a:p>
        </p:txBody>
      </p:sp>
      <p:sp>
        <p:nvSpPr>
          <p:cNvPr id="7" name="Title 6">
            <a:extLst>
              <a:ext uri="{FF2B5EF4-FFF2-40B4-BE49-F238E27FC236}">
                <a16:creationId xmlns:a16="http://schemas.microsoft.com/office/drawing/2014/main" id="{469841A3-D33B-4444-9C98-7F8FB141C704}"/>
              </a:ext>
            </a:extLst>
          </p:cNvPr>
          <p:cNvSpPr>
            <a:spLocks noGrp="1"/>
          </p:cNvSpPr>
          <p:nvPr>
            <p:ph type="title"/>
          </p:nvPr>
        </p:nvSpPr>
        <p:spPr>
          <a:xfrm>
            <a:off x="113372" y="326066"/>
            <a:ext cx="6122079" cy="1818076"/>
          </a:xfrm>
        </p:spPr>
        <p:txBody>
          <a:bodyPr/>
          <a:lstStyle/>
          <a:p>
            <a:pPr algn="ctr"/>
            <a:r>
              <a:rPr lang="en-US" sz="8000" dirty="0"/>
              <a:t>Class </a:t>
            </a:r>
            <a:r>
              <a:rPr lang="en-US" sz="8000"/>
              <a:t>of 2025</a:t>
            </a:r>
            <a:br>
              <a:rPr lang="en-US" dirty="0"/>
            </a:br>
            <a:r>
              <a:rPr lang="en-US" sz="4000" dirty="0"/>
              <a:t>Graduation Preparation: </a:t>
            </a:r>
            <a:br>
              <a:rPr lang="en-US" sz="4000" dirty="0"/>
            </a:br>
            <a:r>
              <a:rPr lang="en-US" sz="4000" dirty="0"/>
              <a:t>Key Points to Note</a:t>
            </a:r>
          </a:p>
        </p:txBody>
      </p:sp>
      <p:cxnSp>
        <p:nvCxnSpPr>
          <p:cNvPr id="11" name="Straight Connector 10">
            <a:extLst>
              <a:ext uri="{FF2B5EF4-FFF2-40B4-BE49-F238E27FC236}">
                <a16:creationId xmlns:a16="http://schemas.microsoft.com/office/drawing/2014/main" id="{B1AD8B83-4B4D-415E-97B1-98F01A37B620}"/>
              </a:ext>
              <a:ext uri="{C183D7F6-B498-43B3-948B-1728B52AA6E4}">
                <adec:decorative xmlns:adec="http://schemas.microsoft.com/office/drawing/2017/decorative" val="1"/>
              </a:ext>
            </a:extLst>
          </p:cNvPr>
          <p:cNvCxnSpPr>
            <a:cxnSpLocks/>
          </p:cNvCxnSpPr>
          <p:nvPr/>
        </p:nvCxnSpPr>
        <p:spPr>
          <a:xfrm>
            <a:off x="3440853" y="2973481"/>
            <a:ext cx="2718459" cy="9638"/>
          </a:xfrm>
          <a:prstGeom prst="line">
            <a:avLst/>
          </a:prstGeom>
          <a:ln w="76200" cap="rnd">
            <a:solidFill>
              <a:schemeClr val="accent5"/>
            </a:solidFill>
            <a:round/>
          </a:ln>
        </p:spPr>
        <p:style>
          <a:lnRef idx="1">
            <a:schemeClr val="accent1"/>
          </a:lnRef>
          <a:fillRef idx="0">
            <a:schemeClr val="accent1"/>
          </a:fillRef>
          <a:effectRef idx="0">
            <a:schemeClr val="accent1"/>
          </a:effectRef>
          <a:fontRef idx="minor">
            <a:schemeClr val="tx1"/>
          </a:fontRef>
        </p:style>
      </p:cxnSp>
      <p:grpSp>
        <p:nvGrpSpPr>
          <p:cNvPr id="9" name="Group 8" descr="Glow Light">
            <a:extLst>
              <a:ext uri="{FF2B5EF4-FFF2-40B4-BE49-F238E27FC236}">
                <a16:creationId xmlns:a16="http://schemas.microsoft.com/office/drawing/2014/main" id="{C42EC70B-AA27-4CE6-94FC-89F7CC99A95A}"/>
              </a:ext>
            </a:extLst>
          </p:cNvPr>
          <p:cNvGrpSpPr>
            <a:grpSpLocks noChangeAspect="1"/>
          </p:cNvGrpSpPr>
          <p:nvPr/>
        </p:nvGrpSpPr>
        <p:grpSpPr>
          <a:xfrm rot="-180000">
            <a:off x="3329284" y="2505923"/>
            <a:ext cx="527652" cy="527652"/>
            <a:chOff x="5994457" y="3309752"/>
            <a:chExt cx="2933700" cy="2933700"/>
          </a:xfrm>
        </p:grpSpPr>
        <p:sp>
          <p:nvSpPr>
            <p:cNvPr id="12" name="Oval 11">
              <a:extLst>
                <a:ext uri="{FF2B5EF4-FFF2-40B4-BE49-F238E27FC236}">
                  <a16:creationId xmlns:a16="http://schemas.microsoft.com/office/drawing/2014/main" id="{4D0347FF-EEE0-423A-9E3D-56AB5A2670E2}"/>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46991062-AE79-4090-A706-77BDD682B831}"/>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descr="Glow Light">
            <a:extLst>
              <a:ext uri="{FF2B5EF4-FFF2-40B4-BE49-F238E27FC236}">
                <a16:creationId xmlns:a16="http://schemas.microsoft.com/office/drawing/2014/main" id="{ADA179D8-0AAD-48A9-BA6A-7273F4FE0DB9}"/>
              </a:ext>
            </a:extLst>
          </p:cNvPr>
          <p:cNvGrpSpPr>
            <a:grpSpLocks noChangeAspect="1"/>
          </p:cNvGrpSpPr>
          <p:nvPr/>
        </p:nvGrpSpPr>
        <p:grpSpPr>
          <a:xfrm>
            <a:off x="5797644" y="2250089"/>
            <a:ext cx="2003762" cy="2003762"/>
            <a:chOff x="5994457" y="3309752"/>
            <a:chExt cx="2933700" cy="2933700"/>
          </a:xfrm>
        </p:grpSpPr>
        <p:sp>
          <p:nvSpPr>
            <p:cNvPr id="28" name="Oval 27">
              <a:extLst>
                <a:ext uri="{FF2B5EF4-FFF2-40B4-BE49-F238E27FC236}">
                  <a16:creationId xmlns:a16="http://schemas.microsoft.com/office/drawing/2014/main" id="{41D934D5-1EAB-4713-9A15-0DD47F831E29}"/>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9F9FC37B-1CCB-4250-BC79-F0BF7021B7EC}"/>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descr="Glow Light">
            <a:extLst>
              <a:ext uri="{FF2B5EF4-FFF2-40B4-BE49-F238E27FC236}">
                <a16:creationId xmlns:a16="http://schemas.microsoft.com/office/drawing/2014/main" id="{5D0D98E1-2523-49EE-A252-E4D76984B028}"/>
              </a:ext>
            </a:extLst>
          </p:cNvPr>
          <p:cNvGrpSpPr>
            <a:grpSpLocks noChangeAspect="1"/>
          </p:cNvGrpSpPr>
          <p:nvPr/>
        </p:nvGrpSpPr>
        <p:grpSpPr>
          <a:xfrm>
            <a:off x="10537590" y="1821912"/>
            <a:ext cx="2003762" cy="2003762"/>
            <a:chOff x="5994457" y="3309752"/>
            <a:chExt cx="2933700" cy="2933700"/>
          </a:xfrm>
        </p:grpSpPr>
        <p:sp>
          <p:nvSpPr>
            <p:cNvPr id="31" name="Oval 30">
              <a:extLst>
                <a:ext uri="{FF2B5EF4-FFF2-40B4-BE49-F238E27FC236}">
                  <a16:creationId xmlns:a16="http://schemas.microsoft.com/office/drawing/2014/main" id="{1CD7F0F7-099D-4FDA-84D0-55FEC4F0398A}"/>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6F55D2AF-BA8A-4F8E-9103-F892694868DC}"/>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Placeholder 9"/>
          <p:cNvPicPr>
            <a:picLocks noGrp="1" noChangeAspect="1"/>
          </p:cNvPicPr>
          <p:nvPr>
            <p:ph type="pic" sz="quarter" idx="10"/>
          </p:nvPr>
        </p:nvPicPr>
        <p:blipFill>
          <a:blip r:embed="rId3"/>
          <a:srcRect l="26852" r="26852"/>
          <a:stretch>
            <a:fillRect/>
          </a:stretch>
        </p:blipFill>
        <p:spPr>
          <a:xfrm rot="-180000">
            <a:off x="7251929" y="888710"/>
            <a:ext cx="4146710" cy="5037739"/>
          </a:xfrm>
          <a:prstGeom prst="rect">
            <a:avLst/>
          </a:prstGeom>
        </p:spPr>
      </p:pic>
      <p:sp>
        <p:nvSpPr>
          <p:cNvPr id="2" name="Rectangle 1"/>
          <p:cNvSpPr/>
          <p:nvPr/>
        </p:nvSpPr>
        <p:spPr>
          <a:xfrm>
            <a:off x="254001" y="3395356"/>
            <a:ext cx="6096000" cy="2514086"/>
          </a:xfrm>
          <a:prstGeom prst="rect">
            <a:avLst/>
          </a:prstGeom>
        </p:spPr>
        <p:txBody>
          <a:bodyPr>
            <a:spAutoFit/>
          </a:bodyPr>
          <a:lstStyle/>
          <a:p>
            <a:pPr algn="ctr">
              <a:lnSpc>
                <a:spcPct val="107000"/>
              </a:lnSpc>
              <a:spcAft>
                <a:spcPts val="800"/>
              </a:spcAft>
            </a:pPr>
            <a:r>
              <a:rPr lang="en-US" sz="2500" b="1" cap="all" dirty="0">
                <a:solidFill>
                  <a:schemeClr val="accent4">
                    <a:lumMod val="75000"/>
                  </a:schemeClr>
                </a:solidFill>
                <a:latin typeface="Baskerville Old Face" panose="02020602080505020303" pitchFamily="18" charset="0"/>
                <a:ea typeface="Calibri" panose="020F0502020204030204" pitchFamily="34" charset="0"/>
                <a:cs typeface="Times New Roman" panose="02020603050405020304" pitchFamily="18" charset="0"/>
              </a:rPr>
              <a:t>Congratulations</a:t>
            </a:r>
            <a:r>
              <a:rPr lang="en-US" sz="25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 students on your achievement! </a:t>
            </a:r>
          </a:p>
          <a:p>
            <a:pPr>
              <a:lnSpc>
                <a:spcPct val="150000"/>
              </a:lnSpc>
              <a:spcAft>
                <a:spcPts val="800"/>
              </a:spcAft>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This is your Graduation Rehearsal Guide to familiarize yourselves with the facilities and the processes.  </a:t>
            </a:r>
            <a:endParaRPr lang="en-TT" sz="11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endPar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This ensures that you are adequately prepared for your big day!</a:t>
            </a:r>
            <a:endParaRPr lang="en-TT" sz="1100" dirty="0">
              <a:solidFill>
                <a:schemeClr val="accent4">
                  <a:lumMod val="60000"/>
                  <a:lumOff val="40000"/>
                </a:schemeClr>
              </a:solidFill>
              <a:effectLst/>
              <a:latin typeface="Baskerville Old Face" panose="020206020805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940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64" y="382517"/>
            <a:ext cx="11655172" cy="1086066"/>
          </a:xfrm>
        </p:spPr>
        <p:txBody>
          <a:bodyPr/>
          <a:lstStyle/>
          <a:p>
            <a:r>
              <a:rPr lang="en-US" sz="7000" dirty="0"/>
              <a:t>Stage Preparation – All Students</a:t>
            </a:r>
            <a:endParaRPr lang="en-TT" sz="7000" dirty="0"/>
          </a:p>
        </p:txBody>
      </p:sp>
      <p:pic>
        <p:nvPicPr>
          <p:cNvPr id="7" name="Picture Placeholder 6"/>
          <p:cNvPicPr>
            <a:picLocks noGrp="1" noChangeAspect="1"/>
          </p:cNvPicPr>
          <p:nvPr>
            <p:ph type="pic" sz="quarter" idx="11"/>
          </p:nvPr>
        </p:nvPicPr>
        <p:blipFill>
          <a:blip r:embed="rId2"/>
          <a:srcRect l="16642" r="16642"/>
          <a:stretch>
            <a:fillRect/>
          </a:stretch>
        </p:blipFill>
        <p:spPr>
          <a:xfrm rot="-180000">
            <a:off x="781011" y="2179899"/>
            <a:ext cx="2941549" cy="2941549"/>
          </a:xfrm>
          <a:prstGeom prst="rect">
            <a:avLst/>
          </a:prstGeom>
        </p:spPr>
      </p:pic>
      <p:sp>
        <p:nvSpPr>
          <p:cNvPr id="5" name="Rectangle 4"/>
          <p:cNvSpPr/>
          <p:nvPr/>
        </p:nvSpPr>
        <p:spPr>
          <a:xfrm>
            <a:off x="4641274" y="1407623"/>
            <a:ext cx="7107382" cy="4388637"/>
          </a:xfrm>
          <a:prstGeom prst="rect">
            <a:avLst/>
          </a:prstGeom>
        </p:spPr>
        <p:txBody>
          <a:bodyPr wrap="square">
            <a:spAutoFit/>
          </a:bodyPr>
          <a:lstStyle/>
          <a:p>
            <a:pPr>
              <a:lnSpc>
                <a:spcPct val="107000"/>
              </a:lnSpc>
              <a:spcAft>
                <a:spcPts val="800"/>
              </a:spcAft>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It is important to carry a posture of confidence as you receive your honor on this prestigious occasion – we therefore advise of the following:</a:t>
            </a: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lvl="0" indent="-285750">
              <a:lnSpc>
                <a:spcPct val="150000"/>
              </a:lnSpc>
              <a:spcAft>
                <a:spcPts val="0"/>
              </a:spcAft>
              <a:buFont typeface="Wingdings" panose="05000000000000000000" pitchFamily="2" charset="2"/>
              <a:buChar char="§"/>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Walk confidently as you take the stage.</a:t>
            </a:r>
          </a:p>
          <a:p>
            <a:pPr marL="285750" lvl="0" indent="-285750">
              <a:spcAft>
                <a:spcPts val="0"/>
              </a:spcAft>
              <a:buFont typeface="Wingdings" panose="05000000000000000000" pitchFamily="2" charset="2"/>
              <a:buChar char="§"/>
            </a:pP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lvl="0" indent="-285750">
              <a:lnSpc>
                <a:spcPct val="150000"/>
              </a:lnSpc>
              <a:spcAft>
                <a:spcPts val="0"/>
              </a:spcAft>
              <a:buFont typeface="Wingdings" panose="05000000000000000000" pitchFamily="2" charset="2"/>
              <a:buChar char="§"/>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Walk gracefully towards the Chancellor/Chairman facing them.</a:t>
            </a:r>
          </a:p>
          <a:p>
            <a:pPr marL="285750" lvl="0" indent="-285750">
              <a:spcAft>
                <a:spcPts val="0"/>
              </a:spcAft>
              <a:buFont typeface="Wingdings" panose="05000000000000000000" pitchFamily="2" charset="2"/>
              <a:buChar char="§"/>
            </a:pP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lvl="0" indent="-285750">
              <a:spcAft>
                <a:spcPts val="0"/>
              </a:spcAft>
              <a:buFont typeface="Wingdings" panose="05000000000000000000" pitchFamily="2" charset="2"/>
              <a:buChar char="§"/>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If you are an Islamic female or practice another faith or your preference is simply not to shake hands, kindly position your body to indicate this. Either place your hands behind your back or clasp them in front of you.</a:t>
            </a:r>
          </a:p>
          <a:p>
            <a:pPr lvl="0">
              <a:spcAft>
                <a:spcPts val="0"/>
              </a:spcAft>
            </a:pP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As you approach the Chancellor or Chairman, you can nod slightly in acknowledgment of him/her.</a:t>
            </a:r>
          </a:p>
          <a:p>
            <a:pPr marL="285750" indent="-285750">
              <a:buFont typeface="Wingdings" panose="05000000000000000000" pitchFamily="2" charset="2"/>
              <a:buChar char="§"/>
            </a:pP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Repeat these instructions as you approach the University President.</a:t>
            </a:r>
            <a:endParaRPr lang="en-TT" dirty="0">
              <a:solidFill>
                <a:schemeClr val="accent4">
                  <a:lumMod val="60000"/>
                  <a:lumOff val="40000"/>
                </a:schemeClr>
              </a:solidFill>
              <a:effectLst/>
              <a:latin typeface="Baskerville Old Face" panose="020206020805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1054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64" y="382517"/>
            <a:ext cx="11391936" cy="947520"/>
          </a:xfrm>
        </p:spPr>
        <p:txBody>
          <a:bodyPr/>
          <a:lstStyle/>
          <a:p>
            <a:r>
              <a:rPr lang="en-US" dirty="0"/>
              <a:t>Stage Preparation Cont’d</a:t>
            </a:r>
            <a:endParaRPr lang="en-TT" dirty="0"/>
          </a:p>
        </p:txBody>
      </p:sp>
      <p:pic>
        <p:nvPicPr>
          <p:cNvPr id="6" name="Picture Placeholder 5"/>
          <p:cNvPicPr>
            <a:picLocks noGrp="1" noChangeAspect="1"/>
          </p:cNvPicPr>
          <p:nvPr>
            <p:ph type="pic" sz="quarter" idx="11"/>
          </p:nvPr>
        </p:nvPicPr>
        <p:blipFill>
          <a:blip r:embed="rId2"/>
          <a:srcRect l="16604" r="16604"/>
          <a:stretch>
            <a:fillRect/>
          </a:stretch>
        </p:blipFill>
        <p:spPr>
          <a:prstGeom prst="rect">
            <a:avLst/>
          </a:prstGeom>
        </p:spPr>
      </p:pic>
      <p:sp>
        <p:nvSpPr>
          <p:cNvPr id="4" name="Rectangle 3"/>
          <p:cNvSpPr/>
          <p:nvPr/>
        </p:nvSpPr>
        <p:spPr>
          <a:xfrm>
            <a:off x="5098473" y="2289608"/>
            <a:ext cx="6636327" cy="2251899"/>
          </a:xfrm>
          <a:prstGeom prst="rect">
            <a:avLst/>
          </a:prstGeom>
        </p:spPr>
        <p:txBody>
          <a:bodyPr wrap="square">
            <a:spAutoFit/>
          </a:bodyPr>
          <a:lstStyle/>
          <a:p>
            <a:pPr>
              <a:lnSpc>
                <a:spcPct val="107000"/>
              </a:lnSpc>
              <a:spcAft>
                <a:spcPts val="800"/>
              </a:spcAft>
            </a:pPr>
            <a:r>
              <a:rPr lang="en-US"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Remember to turn and face the audience after saying thank you to the Chancellor/Chairman and the University President.</a:t>
            </a:r>
          </a:p>
          <a:p>
            <a:endParaRPr lang="en-TT"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This is critical for your stage photo which will be posted on the UTT website after Graduation 2025.</a:t>
            </a:r>
            <a:endParaRPr lang="en-TT"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chemeClr val="accent4">
                    <a:lumMod val="60000"/>
                    <a:lumOff val="40000"/>
                  </a:schemeClr>
                </a:solidFill>
                <a:latin typeface="Bodoni MT" panose="02070603080606020203" pitchFamily="18" charset="0"/>
                <a:ea typeface="Calibri" panose="020F0502020204030204" pitchFamily="34" charset="0"/>
                <a:cs typeface="Times New Roman" panose="02020603050405020304" pitchFamily="18" charset="0"/>
              </a:rPr>
              <a:t> </a:t>
            </a:r>
            <a:endParaRPr lang="en-TT" sz="2000" dirty="0">
              <a:solidFill>
                <a:schemeClr val="accent4">
                  <a:lumMod val="60000"/>
                  <a:lumOff val="40000"/>
                </a:schemeClr>
              </a:solidFill>
              <a:effectLst/>
              <a:latin typeface="Bodoni MT" panose="020706030806060202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4327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64" y="382516"/>
            <a:ext cx="8665077" cy="1002939"/>
          </a:xfrm>
        </p:spPr>
        <p:txBody>
          <a:bodyPr/>
          <a:lstStyle/>
          <a:p>
            <a:r>
              <a:rPr lang="en-US" dirty="0"/>
              <a:t>Stage Preparation</a:t>
            </a:r>
            <a:endParaRPr lang="en-TT" dirty="0"/>
          </a:p>
        </p:txBody>
      </p:sp>
      <p:pic>
        <p:nvPicPr>
          <p:cNvPr id="21" name="Picture Placeholder 20"/>
          <p:cNvPicPr>
            <a:picLocks noGrp="1" noChangeAspect="1"/>
          </p:cNvPicPr>
          <p:nvPr>
            <p:ph type="pic" sz="quarter" idx="11"/>
          </p:nvPr>
        </p:nvPicPr>
        <p:blipFill>
          <a:blip r:embed="rId2"/>
          <a:srcRect l="15836" r="15836"/>
          <a:stretch>
            <a:fillRect/>
          </a:stretch>
        </p:blipFill>
        <p:spPr>
          <a:xfrm rot="-180000">
            <a:off x="7561687" y="2179539"/>
            <a:ext cx="3436364" cy="3436364"/>
          </a:xfrm>
          <a:prstGeom prst="rect">
            <a:avLst/>
          </a:prstGeom>
        </p:spPr>
      </p:pic>
      <p:sp>
        <p:nvSpPr>
          <p:cNvPr id="5" name="Rectangle 4"/>
          <p:cNvSpPr/>
          <p:nvPr/>
        </p:nvSpPr>
        <p:spPr>
          <a:xfrm>
            <a:off x="342864" y="2091971"/>
            <a:ext cx="6096000" cy="1314912"/>
          </a:xfrm>
          <a:prstGeom prst="rect">
            <a:avLst/>
          </a:prstGeom>
        </p:spPr>
        <p:txBody>
          <a:bodyPr>
            <a:spAutoFit/>
          </a:bodyPr>
          <a:lstStyle/>
          <a:p>
            <a:pPr>
              <a:lnSpc>
                <a:spcPct val="107000"/>
              </a:lnSpc>
              <a:spcAft>
                <a:spcPts val="800"/>
              </a:spcAft>
            </a:pPr>
            <a:r>
              <a:rPr lang="en-US" sz="25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Follow all instructions and guidance given by the marshals as you enter and exit the stage, and return to your seats.</a:t>
            </a:r>
            <a:endParaRPr lang="en-TT" sz="2500" dirty="0">
              <a:solidFill>
                <a:schemeClr val="accent4">
                  <a:lumMod val="60000"/>
                  <a:lumOff val="40000"/>
                </a:schemeClr>
              </a:solidFill>
              <a:effectLst/>
              <a:latin typeface="Baskerville Old Face" panose="020206020805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8183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7199181" y="4272180"/>
            <a:ext cx="4246690" cy="2123345"/>
          </a:xfrm>
          <a:prstGeom prst="ellipse">
            <a:avLst/>
          </a:prstGeom>
          <a:ln>
            <a:noFill/>
          </a:ln>
          <a:effectLst>
            <a:softEdge rad="112500"/>
          </a:effectLst>
        </p:spPr>
      </p:pic>
      <p:sp>
        <p:nvSpPr>
          <p:cNvPr id="2" name="Title 1"/>
          <p:cNvSpPr>
            <a:spLocks noGrp="1"/>
          </p:cNvSpPr>
          <p:nvPr>
            <p:ph type="title"/>
          </p:nvPr>
        </p:nvSpPr>
        <p:spPr>
          <a:xfrm>
            <a:off x="451019" y="339423"/>
            <a:ext cx="9010744" cy="970421"/>
          </a:xfrm>
        </p:spPr>
        <p:txBody>
          <a:bodyPr/>
          <a:lstStyle/>
          <a:p>
            <a:r>
              <a:rPr lang="en-US" sz="7500" dirty="0"/>
              <a:t>Recession</a:t>
            </a:r>
            <a:endParaRPr lang="en-TT" sz="7500" dirty="0"/>
          </a:p>
        </p:txBody>
      </p:sp>
      <p:sp>
        <p:nvSpPr>
          <p:cNvPr id="9" name="Rectangle 8"/>
          <p:cNvSpPr/>
          <p:nvPr/>
        </p:nvSpPr>
        <p:spPr>
          <a:xfrm>
            <a:off x="355224" y="1551761"/>
            <a:ext cx="11283781" cy="1084015"/>
          </a:xfrm>
          <a:prstGeom prst="rect">
            <a:avLst/>
          </a:prstGeom>
        </p:spPr>
        <p:txBody>
          <a:bodyPr wrap="square">
            <a:spAutoFit/>
          </a:bodyPr>
          <a:lstStyle/>
          <a:p>
            <a:pPr>
              <a:lnSpc>
                <a:spcPct val="107000"/>
              </a:lnSpc>
              <a:spcAft>
                <a:spcPts val="800"/>
              </a:spcAft>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At the close of the Ceremony, the assigned staff and marshals will guide you for the recession where you will disperse to the Graduation Village, Student Guild’s Cocktail Reception, UTT APA lobby area.</a:t>
            </a: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Theatre 1 is assigned for Graduation Portraits.</a:t>
            </a: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355224" y="2877694"/>
            <a:ext cx="6062993" cy="3230693"/>
          </a:xfrm>
          <a:prstGeom prst="rect">
            <a:avLst/>
          </a:prstGeom>
        </p:spPr>
        <p:txBody>
          <a:bodyPr wrap="square">
            <a:spAutoFit/>
          </a:bodyPr>
          <a:lstStyle/>
          <a:p>
            <a:pPr>
              <a:lnSpc>
                <a:spcPct val="107000"/>
              </a:lnSpc>
              <a:spcAft>
                <a:spcPts val="800"/>
              </a:spcAft>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Kindly note the following reminders:</a:t>
            </a: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lvl="0" indent="-285750">
              <a:lnSpc>
                <a:spcPct val="107000"/>
              </a:lnSpc>
              <a:spcAft>
                <a:spcPts val="0"/>
              </a:spcAft>
              <a:buFont typeface="Wingdings" panose="05000000000000000000" pitchFamily="2" charset="2"/>
              <a:buChar char="§"/>
            </a:pPr>
            <a:r>
              <a:rPr lang="en-US" u="sng"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Contact Mrs. Nicole Maloney for any Disabilities Access Services required (725-5742). </a:t>
            </a:r>
          </a:p>
          <a:p>
            <a:pPr marL="285750" lvl="0" indent="-285750">
              <a:lnSpc>
                <a:spcPct val="107000"/>
              </a:lnSpc>
              <a:spcAft>
                <a:spcPts val="0"/>
              </a:spcAft>
              <a:buFont typeface="Wingdings" panose="05000000000000000000" pitchFamily="2" charset="2"/>
              <a:buChar char="§"/>
            </a:pP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lvl="0" indent="-285750">
              <a:lnSpc>
                <a:spcPct val="107000"/>
              </a:lnSpc>
              <a:spcAft>
                <a:spcPts val="800"/>
              </a:spcAft>
              <a:buFont typeface="Wingdings" panose="05000000000000000000" pitchFamily="2" charset="2"/>
              <a:buChar char="§"/>
            </a:pPr>
            <a:r>
              <a:rPr lang="en-US" u="sng"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Visit the UTT website, Graduation Archives to view Graduation 2022-2024 held at NAPA. Pay close attention to the stage process.</a:t>
            </a: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r>
              <a:rPr lang="en-US" b="1"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 </a:t>
            </a: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We do hope that these instructions are helpful to you and you have a wonderful experience!</a:t>
            </a:r>
            <a:endParaRPr lang="en-TT" dirty="0">
              <a:solidFill>
                <a:schemeClr val="accent4">
                  <a:lumMod val="60000"/>
                  <a:lumOff val="40000"/>
                </a:schemeClr>
              </a:solidFill>
              <a:effectLst/>
              <a:latin typeface="Baskerville Old Face" panose="02020602080505020303" pitchFamily="18" charset="0"/>
              <a:ea typeface="Calibri" panose="020F0502020204030204" pitchFamily="34" charset="0"/>
              <a:cs typeface="Times New Roman" panose="02020603050405020304" pitchFamily="18" charset="0"/>
            </a:endParaRPr>
          </a:p>
        </p:txBody>
      </p:sp>
      <p:sp>
        <p:nvSpPr>
          <p:cNvPr id="12" name="Title 1"/>
          <p:cNvSpPr txBox="1">
            <a:spLocks/>
          </p:cNvSpPr>
          <p:nvPr/>
        </p:nvSpPr>
        <p:spPr>
          <a:xfrm>
            <a:off x="6662058" y="2742201"/>
            <a:ext cx="5320937" cy="1167948"/>
          </a:xfrm>
          <a:prstGeom prst="rect">
            <a:avLst/>
          </a:prstGeom>
        </p:spPr>
        <p:txBody>
          <a:bodyPr vert="horz" lIns="0" tIns="0" rIns="0" bIns="0" rtlCol="0" anchor="t">
            <a:noAutofit/>
          </a:bodyPr>
          <a:lstStyle>
            <a:lvl1pPr algn="l" defTabSz="914400" rtl="0" eaLnBrk="1" latinLnBrk="0" hangingPunct="1">
              <a:lnSpc>
                <a:spcPct val="70000"/>
              </a:lnSpc>
              <a:spcBef>
                <a:spcPct val="0"/>
              </a:spcBef>
              <a:buNone/>
              <a:defRPr sz="8800" kern="1200" spc="-300">
                <a:gradFill>
                  <a:gsLst>
                    <a:gs pos="0">
                      <a:schemeClr val="accent4"/>
                    </a:gs>
                    <a:gs pos="100000">
                      <a:schemeClr val="accent3"/>
                    </a:gs>
                  </a:gsLst>
                  <a:lin ang="5400000" scaled="0"/>
                </a:gradFill>
                <a:latin typeface="+mj-lt"/>
                <a:ea typeface="+mj-ea"/>
                <a:cs typeface="+mj-cs"/>
              </a:defRPr>
            </a:lvl1pPr>
          </a:lstStyle>
          <a:p>
            <a:pPr algn="ctr">
              <a:lnSpc>
                <a:spcPct val="100000"/>
              </a:lnSpc>
            </a:pPr>
            <a:r>
              <a:rPr lang="en-US" sz="3500" b="1" dirty="0">
                <a:latin typeface="Baskerville Old Face" panose="02020602080505020303" pitchFamily="18" charset="0"/>
              </a:rPr>
              <a:t>Congratulations from the </a:t>
            </a:r>
          </a:p>
          <a:p>
            <a:pPr algn="ctr">
              <a:lnSpc>
                <a:spcPct val="100000"/>
              </a:lnSpc>
            </a:pPr>
            <a:r>
              <a:rPr lang="en-US" sz="3500" b="1" dirty="0">
                <a:latin typeface="Baskerville Old Face" panose="02020602080505020303" pitchFamily="18" charset="0"/>
              </a:rPr>
              <a:t>Student Support Services,</a:t>
            </a:r>
          </a:p>
          <a:p>
            <a:pPr algn="ctr">
              <a:lnSpc>
                <a:spcPct val="100000"/>
              </a:lnSpc>
            </a:pPr>
            <a:r>
              <a:rPr lang="en-US" sz="3500" b="1" dirty="0">
                <a:latin typeface="Baskerville Old Face" panose="02020602080505020303" pitchFamily="18" charset="0"/>
              </a:rPr>
              <a:t>The University of Trinidad and Tobago</a:t>
            </a:r>
            <a:endParaRPr lang="en-TT" sz="3500" b="1" dirty="0">
              <a:latin typeface="Baskerville Old Face" panose="02020602080505020303" pitchFamily="18" charset="0"/>
            </a:endParaRPr>
          </a:p>
        </p:txBody>
      </p:sp>
    </p:spTree>
    <p:extLst>
      <p:ext uri="{BB962C8B-B14F-4D97-AF65-F5344CB8AC3E}">
        <p14:creationId xmlns:p14="http://schemas.microsoft.com/office/powerpoint/2010/main" val="3094294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87ECA-EA15-4E4D-A5AA-42699AC13F4A}"/>
              </a:ext>
            </a:extLst>
          </p:cNvPr>
          <p:cNvSpPr>
            <a:spLocks noGrp="1"/>
          </p:cNvSpPr>
          <p:nvPr>
            <p:ph type="title"/>
          </p:nvPr>
        </p:nvSpPr>
        <p:spPr>
          <a:xfrm>
            <a:off x="338291" y="358295"/>
            <a:ext cx="4939844" cy="953751"/>
          </a:xfrm>
        </p:spPr>
        <p:txBody>
          <a:bodyPr/>
          <a:lstStyle/>
          <a:p>
            <a:r>
              <a:rPr lang="en-US" dirty="0"/>
              <a:t>Greetings</a:t>
            </a:r>
          </a:p>
        </p:txBody>
      </p:sp>
      <p:pic>
        <p:nvPicPr>
          <p:cNvPr id="8" name="Picture Placeholder 7"/>
          <p:cNvPicPr>
            <a:picLocks noGrp="1" noChangeAspect="1"/>
          </p:cNvPicPr>
          <p:nvPr>
            <p:ph type="pic" sz="quarter" idx="11"/>
          </p:nvPr>
        </p:nvPicPr>
        <p:blipFill>
          <a:blip r:embed="rId3"/>
          <a:srcRect l="16698" r="16698"/>
          <a:stretch>
            <a:fillRect/>
          </a:stretch>
        </p:blipFill>
        <p:spPr>
          <a:xfrm rot="-180000">
            <a:off x="7337687" y="1539000"/>
            <a:ext cx="3780000" cy="3780000"/>
          </a:xfrm>
          <a:prstGeom prst="rect">
            <a:avLst/>
          </a:prstGeom>
        </p:spPr>
      </p:pic>
      <p:sp>
        <p:nvSpPr>
          <p:cNvPr id="3" name="Rectangle 2"/>
          <p:cNvSpPr/>
          <p:nvPr/>
        </p:nvSpPr>
        <p:spPr>
          <a:xfrm>
            <a:off x="235070" y="1641215"/>
            <a:ext cx="6096000" cy="4293291"/>
          </a:xfrm>
          <a:prstGeom prst="rect">
            <a:avLst/>
          </a:prstGeom>
        </p:spPr>
        <p:txBody>
          <a:bodyPr>
            <a:spAutoFit/>
          </a:bodyPr>
          <a:lstStyle/>
          <a:p>
            <a:pPr>
              <a:lnSpc>
                <a:spcPct val="107000"/>
              </a:lnSpc>
              <a:spcAft>
                <a:spcPts val="800"/>
              </a:spcAft>
            </a:pPr>
            <a:r>
              <a:rPr lang="en-US" b="1" u="sng"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You MUST KNOW</a:t>
            </a: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a:t>
            </a:r>
          </a:p>
          <a:p>
            <a:pPr>
              <a:lnSpc>
                <a:spcPct val="107000"/>
              </a:lnSpc>
              <a:spcAft>
                <a:spcPts val="800"/>
              </a:spcAft>
            </a:pPr>
            <a:endParaRPr lang="en-TT" sz="11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Where to drop off your guests.</a:t>
            </a:r>
            <a:endParaRPr lang="en-TT" sz="11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Where to park.</a:t>
            </a:r>
            <a:endParaRPr lang="en-TT" sz="11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Where you are to assemble.</a:t>
            </a:r>
            <a:endParaRPr lang="en-TT" sz="11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Where are your allocated robing spaces.</a:t>
            </a:r>
            <a:endParaRPr lang="en-TT" sz="11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Where to collect your name cards.</a:t>
            </a:r>
            <a:endParaRPr lang="en-TT" sz="11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endPar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algn="just">
              <a:lnSpc>
                <a:spcPct val="150000"/>
              </a:lnSpc>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All information is geared to provide you with a seamless student experience, we therefore urge you to pay particular attention to the information on the following slides.</a:t>
            </a:r>
            <a:endParaRPr lang="en-TT" sz="1100" dirty="0">
              <a:solidFill>
                <a:schemeClr val="accent4">
                  <a:lumMod val="60000"/>
                  <a:lumOff val="40000"/>
                </a:schemeClr>
              </a:solidFill>
              <a:effectLst/>
              <a:latin typeface="Baskerville Old Face" panose="020206020805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35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EA78-A07D-4CD6-93DB-309F54270E60}"/>
              </a:ext>
            </a:extLst>
          </p:cNvPr>
          <p:cNvSpPr>
            <a:spLocks noGrp="1"/>
          </p:cNvSpPr>
          <p:nvPr>
            <p:ph type="title"/>
          </p:nvPr>
        </p:nvSpPr>
        <p:spPr>
          <a:xfrm>
            <a:off x="308026" y="285092"/>
            <a:ext cx="9168483" cy="1017235"/>
          </a:xfrm>
        </p:spPr>
        <p:txBody>
          <a:bodyPr/>
          <a:lstStyle/>
          <a:p>
            <a:pPr algn="l"/>
            <a:r>
              <a:rPr lang="en-US" sz="8000" dirty="0"/>
              <a:t>Drop Off &amp; Parking</a:t>
            </a:r>
          </a:p>
        </p:txBody>
      </p:sp>
      <p:pic>
        <p:nvPicPr>
          <p:cNvPr id="5" name="Picture Placeholder 4"/>
          <p:cNvPicPr>
            <a:picLocks noGrp="1" noChangeAspect="1"/>
          </p:cNvPicPr>
          <p:nvPr>
            <p:ph type="pic" sz="quarter" idx="11"/>
          </p:nvPr>
        </p:nvPicPr>
        <p:blipFill>
          <a:blip r:embed="rId3"/>
          <a:srcRect l="21406" r="21406"/>
          <a:stretch>
            <a:fillRect/>
          </a:stretch>
        </p:blipFill>
        <p:spPr>
          <a:xfrm rot="20822361">
            <a:off x="7360586" y="1622219"/>
            <a:ext cx="4231847" cy="3938659"/>
          </a:xfrm>
          <a:prstGeom prst="rect">
            <a:avLst/>
          </a:prstGeom>
        </p:spPr>
      </p:pic>
      <p:sp>
        <p:nvSpPr>
          <p:cNvPr id="3" name="Rectangle 2"/>
          <p:cNvSpPr/>
          <p:nvPr/>
        </p:nvSpPr>
        <p:spPr>
          <a:xfrm>
            <a:off x="308026" y="2143389"/>
            <a:ext cx="6594764" cy="3000821"/>
          </a:xfrm>
          <a:prstGeom prst="rect">
            <a:avLst/>
          </a:prstGeom>
        </p:spPr>
        <p:txBody>
          <a:bodyPr wrap="square">
            <a:spAutoFit/>
          </a:bodyPr>
          <a:lstStyle/>
          <a:p>
            <a:pPr>
              <a:lnSpc>
                <a:spcPct val="150000"/>
              </a:lnSpc>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Parking has been reserved in the North Car Park, Queens’s Park Savannah;</a:t>
            </a:r>
          </a:p>
          <a:p>
            <a:pPr>
              <a:lnSpc>
                <a:spcPct val="150000"/>
              </a:lnSpc>
            </a:pPr>
            <a:endPar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a:lnSpc>
                <a:spcPct val="150000"/>
              </a:lnSpc>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The entry point to the designated parking areas is via Chancery Lane.</a:t>
            </a:r>
          </a:p>
          <a:p>
            <a:pPr>
              <a:lnSpc>
                <a:spcPct val="150000"/>
              </a:lnSpc>
            </a:pPr>
            <a:endPar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a:lnSpc>
                <a:spcPct val="150000"/>
              </a:lnSpc>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Graduating students should be dropped off at the Main Entrance of the Lord Kitchener Auditorium at the NAPA Building.   </a:t>
            </a:r>
            <a:endParaRPr lang="en-TT" dirty="0">
              <a:solidFill>
                <a:schemeClr val="accent4">
                  <a:lumMod val="60000"/>
                  <a:lumOff val="40000"/>
                </a:schemeClr>
              </a:solidFill>
              <a:effectLst/>
              <a:latin typeface="Baskerville Old Face" panose="020206020805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3939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220" y="290946"/>
            <a:ext cx="11568707" cy="928255"/>
          </a:xfrm>
        </p:spPr>
        <p:txBody>
          <a:bodyPr/>
          <a:lstStyle/>
          <a:p>
            <a:pPr algn="ctr"/>
            <a:r>
              <a:rPr lang="en-US" sz="6500" dirty="0"/>
              <a:t>Direction to Allocated Robing Areas</a:t>
            </a:r>
            <a:endParaRPr lang="en-TT" sz="6500" dirty="0"/>
          </a:p>
        </p:txBody>
      </p:sp>
      <p:pic>
        <p:nvPicPr>
          <p:cNvPr id="9" name="Picture Placeholder 8"/>
          <p:cNvPicPr>
            <a:picLocks noGrp="1" noChangeAspect="1"/>
          </p:cNvPicPr>
          <p:nvPr>
            <p:ph type="pic" sz="quarter" idx="11"/>
          </p:nvPr>
        </p:nvPicPr>
        <p:blipFill>
          <a:blip r:embed="rId2"/>
          <a:srcRect l="16270" r="16270"/>
          <a:stretch>
            <a:fillRect/>
          </a:stretch>
        </p:blipFill>
        <p:spPr>
          <a:xfrm rot="20813212">
            <a:off x="7484784" y="2008184"/>
            <a:ext cx="3790618" cy="3790618"/>
          </a:xfrm>
          <a:prstGeom prst="rect">
            <a:avLst/>
          </a:prstGeom>
        </p:spPr>
      </p:pic>
      <p:sp>
        <p:nvSpPr>
          <p:cNvPr id="5" name="Rectangle 4"/>
          <p:cNvSpPr/>
          <p:nvPr/>
        </p:nvSpPr>
        <p:spPr>
          <a:xfrm>
            <a:off x="249219" y="1740820"/>
            <a:ext cx="6733069" cy="2873607"/>
          </a:xfrm>
          <a:prstGeom prst="rect">
            <a:avLst/>
          </a:prstGeom>
        </p:spPr>
        <p:txBody>
          <a:bodyPr wrap="square">
            <a:spAutoFit/>
          </a:bodyPr>
          <a:lstStyle/>
          <a:p>
            <a:pPr>
              <a:lnSpc>
                <a:spcPct val="107000"/>
              </a:lnSpc>
              <a:spcAft>
                <a:spcPts val="800"/>
              </a:spcAft>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Students must arrive at the venue two (2) hours before the start of the Ceremony. </a:t>
            </a:r>
          </a:p>
          <a:p>
            <a:pPr>
              <a:lnSpc>
                <a:spcPct val="107000"/>
              </a:lnSpc>
              <a:spcAft>
                <a:spcPts val="800"/>
              </a:spcAft>
            </a:pP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Follow all signage and directions to find your assembly areas and robing spaces.</a:t>
            </a:r>
          </a:p>
          <a:p>
            <a:pPr>
              <a:lnSpc>
                <a:spcPct val="107000"/>
              </a:lnSpc>
              <a:spcAft>
                <a:spcPts val="800"/>
              </a:spcAft>
            </a:pP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Once parked, guests MUST proceed to the Lord Kitchener Auditorium where they MUST present their invitations to enter</a:t>
            </a:r>
            <a:r>
              <a:rPr lang="en-US" dirty="0">
                <a:solidFill>
                  <a:schemeClr val="accent4">
                    <a:lumMod val="60000"/>
                    <a:lumOff val="40000"/>
                  </a:schemeClr>
                </a:solidFill>
                <a:latin typeface="Bodoni MT" panose="02070603080606020203" pitchFamily="18" charset="0"/>
                <a:ea typeface="Calibri" panose="020F0502020204030204" pitchFamily="34" charset="0"/>
                <a:cs typeface="Times New Roman" panose="02020603050405020304" pitchFamily="18" charset="0"/>
              </a:rPr>
              <a:t>.</a:t>
            </a:r>
            <a:endParaRPr lang="en-TT" dirty="0">
              <a:solidFill>
                <a:schemeClr val="accent4">
                  <a:lumMod val="60000"/>
                  <a:lumOff val="40000"/>
                </a:schemeClr>
              </a:solidFill>
              <a:effectLst/>
              <a:latin typeface="Bodoni MT" panose="020706030806060202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1781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637" y="187226"/>
            <a:ext cx="10355089" cy="893429"/>
          </a:xfrm>
        </p:spPr>
        <p:txBody>
          <a:bodyPr/>
          <a:lstStyle/>
          <a:p>
            <a:pPr algn="l"/>
            <a:r>
              <a:rPr lang="en-US" sz="6000" dirty="0"/>
              <a:t>Direction to Allocated Robing Areas</a:t>
            </a:r>
            <a:endParaRPr lang="en-TT" sz="6000" dirty="0"/>
          </a:p>
        </p:txBody>
      </p:sp>
      <p:pic>
        <p:nvPicPr>
          <p:cNvPr id="8" name="Picture Placeholder 7"/>
          <p:cNvPicPr>
            <a:picLocks noGrp="1" noChangeAspect="1"/>
          </p:cNvPicPr>
          <p:nvPr>
            <p:ph type="pic" sz="quarter" idx="11"/>
          </p:nvPr>
        </p:nvPicPr>
        <p:blipFill>
          <a:blip r:embed="rId2"/>
          <a:srcRect l="16667" r="16667"/>
          <a:stretch>
            <a:fillRect/>
          </a:stretch>
        </p:blipFill>
        <p:spPr>
          <a:xfrm rot="-180000">
            <a:off x="634833" y="1734891"/>
            <a:ext cx="3753890" cy="3753890"/>
          </a:xfrm>
          <a:prstGeom prst="rect">
            <a:avLst/>
          </a:prstGeom>
        </p:spPr>
      </p:pic>
      <p:pic>
        <p:nvPicPr>
          <p:cNvPr id="4" name="Picture Placeholder 3"/>
          <p:cNvPicPr>
            <a:picLocks noGrp="1" noChangeAspect="1"/>
          </p:cNvPicPr>
          <p:nvPr>
            <p:ph type="pic" sz="quarter" idx="10"/>
          </p:nvPr>
        </p:nvPicPr>
        <p:blipFill>
          <a:blip r:embed="rId3"/>
          <a:srcRect l="16672" r="16672"/>
          <a:stretch>
            <a:fillRect/>
          </a:stretch>
        </p:blipFill>
        <p:spPr>
          <a:xfrm rot="-180000">
            <a:off x="7333259" y="4618038"/>
            <a:ext cx="1662235" cy="1662235"/>
          </a:xfrm>
          <a:prstGeom prst="rect">
            <a:avLst/>
          </a:prstGeom>
        </p:spPr>
      </p:pic>
      <p:sp>
        <p:nvSpPr>
          <p:cNvPr id="3" name="Rectangle 2"/>
          <p:cNvSpPr/>
          <p:nvPr/>
        </p:nvSpPr>
        <p:spPr>
          <a:xfrm>
            <a:off x="4821380" y="1497931"/>
            <a:ext cx="7218219" cy="2660472"/>
          </a:xfrm>
          <a:prstGeom prst="rect">
            <a:avLst/>
          </a:prstGeom>
        </p:spPr>
        <p:txBody>
          <a:bodyPr wrap="square">
            <a:spAutoFit/>
          </a:bodyPr>
          <a:lstStyle/>
          <a:p>
            <a:pPr algn="just">
              <a:lnSpc>
                <a:spcPct val="107000"/>
              </a:lnSpc>
              <a:spcAft>
                <a:spcPts val="800"/>
              </a:spcAft>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Ensure that you are given your </a:t>
            </a:r>
            <a:r>
              <a:rPr lang="en-US" b="1" u="sng" cap="all"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name card  </a:t>
            </a: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by the marshall of your group.</a:t>
            </a: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algn="just"/>
            <a:endPar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This card will be used to announce your name as you enter the stage.</a:t>
            </a:r>
          </a:p>
          <a:p>
            <a:pPr algn="just">
              <a:lnSpc>
                <a:spcPct val="107000"/>
              </a:lnSpc>
              <a:spcAft>
                <a:spcPts val="800"/>
              </a:spcAft>
            </a:pPr>
            <a:endPar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YOU MUST secure your name card once it is assigned to you.</a:t>
            </a:r>
          </a:p>
          <a:p>
            <a:pPr algn="just">
              <a:lnSpc>
                <a:spcPct val="107000"/>
              </a:lnSpc>
              <a:spcAft>
                <a:spcPts val="800"/>
              </a:spcAft>
            </a:pPr>
            <a:endPar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You will be seated alphabetically by name, program, and specialization.  </a:t>
            </a:r>
          </a:p>
        </p:txBody>
      </p:sp>
    </p:spTree>
    <p:extLst>
      <p:ext uri="{BB962C8B-B14F-4D97-AF65-F5344CB8AC3E}">
        <p14:creationId xmlns:p14="http://schemas.microsoft.com/office/powerpoint/2010/main" val="1117613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2BD99-27AB-42F1-AF63-EDF7975E82BA}"/>
              </a:ext>
            </a:extLst>
          </p:cNvPr>
          <p:cNvSpPr>
            <a:spLocks noGrp="1"/>
          </p:cNvSpPr>
          <p:nvPr>
            <p:ph type="title"/>
          </p:nvPr>
        </p:nvSpPr>
        <p:spPr>
          <a:xfrm>
            <a:off x="343381" y="402268"/>
            <a:ext cx="7910243" cy="900059"/>
          </a:xfrm>
        </p:spPr>
        <p:txBody>
          <a:bodyPr/>
          <a:lstStyle/>
          <a:p>
            <a:r>
              <a:rPr lang="en-US" sz="7000" dirty="0"/>
              <a:t>Pre-Ceremony Process</a:t>
            </a:r>
          </a:p>
        </p:txBody>
      </p:sp>
      <p:pic>
        <p:nvPicPr>
          <p:cNvPr id="4" name="Picture Placeholder 3"/>
          <p:cNvPicPr>
            <a:picLocks noGrp="1" noChangeAspect="1"/>
          </p:cNvPicPr>
          <p:nvPr>
            <p:ph type="pic" sz="quarter" idx="11"/>
          </p:nvPr>
        </p:nvPicPr>
        <p:blipFill>
          <a:blip r:embed="rId2"/>
          <a:srcRect l="16510" r="16510"/>
          <a:stretch>
            <a:fillRect/>
          </a:stretch>
        </p:blipFill>
        <p:spPr>
          <a:prstGeom prst="rect">
            <a:avLst/>
          </a:prstGeom>
        </p:spPr>
      </p:pic>
      <p:sp>
        <p:nvSpPr>
          <p:cNvPr id="6" name="Rectangle 5"/>
          <p:cNvSpPr/>
          <p:nvPr/>
        </p:nvSpPr>
        <p:spPr>
          <a:xfrm>
            <a:off x="5311041" y="2078116"/>
            <a:ext cx="6511637" cy="3740448"/>
          </a:xfrm>
          <a:prstGeom prst="rect">
            <a:avLst/>
          </a:prstGeom>
        </p:spPr>
        <p:txBody>
          <a:bodyPr wrap="square">
            <a:spAutoFit/>
          </a:bodyPr>
          <a:lstStyle/>
          <a:p>
            <a:pPr>
              <a:lnSpc>
                <a:spcPct val="107000"/>
              </a:lnSpc>
              <a:spcAft>
                <a:spcPts val="800"/>
              </a:spcAft>
            </a:pPr>
            <a:r>
              <a:rPr lang="en-US" sz="2000" b="1" u="sng"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Pre-ceremony Checklist </a:t>
            </a:r>
          </a:p>
          <a:p>
            <a:endParaRPr lang="en-TT" sz="2000" b="1" u="sng"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Bathroom break </a:t>
            </a:r>
            <a:endParaRPr lang="en-TT"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Makeup</a:t>
            </a:r>
            <a:endParaRPr lang="en-TT"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Clothing</a:t>
            </a:r>
            <a:endParaRPr lang="en-TT"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Secure personal belongings with your guests</a:t>
            </a:r>
            <a:endParaRPr lang="en-TT"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Name card</a:t>
            </a:r>
          </a:p>
          <a:p>
            <a:pPr marL="285750" indent="-285750">
              <a:lnSpc>
                <a:spcPct val="107000"/>
              </a:lnSpc>
              <a:spcAft>
                <a:spcPts val="800"/>
              </a:spcAft>
              <a:buFont typeface="Arial" panose="020B0604020202020204" pitchFamily="34" charset="0"/>
              <a:buChar char="•"/>
            </a:pPr>
            <a:r>
              <a:rPr lang="en-US"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Canister</a:t>
            </a:r>
            <a:endParaRPr lang="en-TT"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Correct position in the procession</a:t>
            </a:r>
            <a:endParaRPr lang="en-TT" sz="2000" dirty="0">
              <a:solidFill>
                <a:schemeClr val="accent4">
                  <a:lumMod val="60000"/>
                  <a:lumOff val="40000"/>
                </a:schemeClr>
              </a:solidFill>
              <a:effectLst/>
              <a:latin typeface="Baskerville Old Face" panose="020206020805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4227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97" y="236013"/>
            <a:ext cx="7910243" cy="1038605"/>
          </a:xfrm>
        </p:spPr>
        <p:txBody>
          <a:bodyPr/>
          <a:lstStyle/>
          <a:p>
            <a:r>
              <a:rPr lang="en-US" sz="8000" dirty="0"/>
              <a:t>Procession</a:t>
            </a:r>
            <a:endParaRPr lang="en-TT" sz="8000" dirty="0"/>
          </a:p>
        </p:txBody>
      </p:sp>
      <p:pic>
        <p:nvPicPr>
          <p:cNvPr id="4" name="Picture Placeholder 3"/>
          <p:cNvPicPr>
            <a:picLocks noGrp="1" noChangeAspect="1"/>
          </p:cNvPicPr>
          <p:nvPr>
            <p:ph type="pic" sz="quarter" idx="11"/>
          </p:nvPr>
        </p:nvPicPr>
        <p:blipFill>
          <a:blip r:embed="rId2"/>
          <a:srcRect l="16489" r="16489"/>
          <a:stretch>
            <a:fillRect/>
          </a:stretch>
        </p:blipFill>
        <p:spPr>
          <a:xfrm rot="-180000">
            <a:off x="1056860" y="2359647"/>
            <a:ext cx="3436364" cy="3436364"/>
          </a:xfrm>
          <a:prstGeom prst="rect">
            <a:avLst/>
          </a:prstGeom>
        </p:spPr>
      </p:pic>
      <p:pic>
        <p:nvPicPr>
          <p:cNvPr id="8" name="Picture Placeholder 7"/>
          <p:cNvPicPr>
            <a:picLocks noGrp="1" noChangeAspect="1"/>
          </p:cNvPicPr>
          <p:nvPr>
            <p:ph type="pic" sz="quarter" idx="10"/>
          </p:nvPr>
        </p:nvPicPr>
        <p:blipFill>
          <a:blip r:embed="rId3"/>
          <a:srcRect l="16688" r="16688"/>
          <a:stretch>
            <a:fillRect/>
          </a:stretch>
        </p:blipFill>
        <p:spPr>
          <a:xfrm rot="-180000">
            <a:off x="7326830" y="3693141"/>
            <a:ext cx="2487273" cy="2487273"/>
          </a:xfrm>
          <a:prstGeom prst="rect">
            <a:avLst/>
          </a:prstGeom>
        </p:spPr>
      </p:pic>
      <p:sp>
        <p:nvSpPr>
          <p:cNvPr id="6" name="Rectangle 5"/>
          <p:cNvSpPr/>
          <p:nvPr/>
        </p:nvSpPr>
        <p:spPr>
          <a:xfrm>
            <a:off x="5195455" y="1526747"/>
            <a:ext cx="6996545" cy="1490664"/>
          </a:xfrm>
          <a:prstGeom prst="rect">
            <a:avLst/>
          </a:prstGeom>
        </p:spPr>
        <p:txBody>
          <a:bodyPr wrap="square">
            <a:spAutoFit/>
          </a:bodyPr>
          <a:lstStyle/>
          <a:p>
            <a:pPr>
              <a:lnSpc>
                <a:spcPct val="107000"/>
              </a:lnSpc>
              <a:spcAft>
                <a:spcPts val="800"/>
              </a:spcAft>
            </a:pPr>
            <a:r>
              <a:rPr lang="en-US"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Listen for the call of the Grand Marshall and other Marshalls on duty.</a:t>
            </a:r>
            <a:endParaRPr lang="en-TT"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endParaRPr lang="en-US"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Simply follow their instructions for the procession and seating.</a:t>
            </a:r>
            <a:endParaRPr lang="en-TT" sz="2000" dirty="0">
              <a:solidFill>
                <a:schemeClr val="accent4">
                  <a:lumMod val="60000"/>
                  <a:lumOff val="40000"/>
                </a:schemeClr>
              </a:solidFill>
              <a:effectLst/>
              <a:latin typeface="Baskerville Old Face" panose="020206020805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0799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97" y="263722"/>
            <a:ext cx="7910243" cy="955477"/>
          </a:xfrm>
        </p:spPr>
        <p:txBody>
          <a:bodyPr/>
          <a:lstStyle/>
          <a:p>
            <a:r>
              <a:rPr lang="en-US" sz="8000" dirty="0"/>
              <a:t>Seating</a:t>
            </a:r>
            <a:endParaRPr lang="en-TT" sz="8000" dirty="0"/>
          </a:p>
        </p:txBody>
      </p:sp>
      <p:pic>
        <p:nvPicPr>
          <p:cNvPr id="6" name="Picture Placeholder 5"/>
          <p:cNvPicPr>
            <a:picLocks noGrp="1" noChangeAspect="1"/>
          </p:cNvPicPr>
          <p:nvPr>
            <p:ph type="pic" sz="quarter" idx="11"/>
          </p:nvPr>
        </p:nvPicPr>
        <p:blipFill>
          <a:blip r:embed="rId2"/>
          <a:srcRect l="16083" r="16083"/>
          <a:stretch>
            <a:fillRect/>
          </a:stretch>
        </p:blipFill>
        <p:spPr>
          <a:prstGeom prst="rect">
            <a:avLst/>
          </a:prstGeom>
        </p:spPr>
      </p:pic>
      <p:sp>
        <p:nvSpPr>
          <p:cNvPr id="4" name="Rectangle 3"/>
          <p:cNvSpPr/>
          <p:nvPr/>
        </p:nvSpPr>
        <p:spPr>
          <a:xfrm>
            <a:off x="5084618" y="2078116"/>
            <a:ext cx="6858001" cy="2226250"/>
          </a:xfrm>
          <a:prstGeom prst="rect">
            <a:avLst/>
          </a:prstGeom>
        </p:spPr>
        <p:txBody>
          <a:bodyPr wrap="square">
            <a:spAutoFit/>
          </a:bodyPr>
          <a:lstStyle/>
          <a:p>
            <a:pPr>
              <a:lnSpc>
                <a:spcPct val="107000"/>
              </a:lnSpc>
              <a:spcAft>
                <a:spcPts val="800"/>
              </a:spcAft>
            </a:pPr>
            <a:r>
              <a:rPr lang="en-US" sz="25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There will be assigned staff located in the auditorium to guide you to your seats.</a:t>
            </a:r>
          </a:p>
          <a:p>
            <a:endParaRPr lang="en-TT" sz="25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500"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Kindly note that graduands are not allowed to leave the Ceremony until it ends.</a:t>
            </a:r>
            <a:endParaRPr lang="en-TT" sz="2500" dirty="0">
              <a:solidFill>
                <a:schemeClr val="accent4">
                  <a:lumMod val="60000"/>
                  <a:lumOff val="40000"/>
                </a:schemeClr>
              </a:solidFill>
              <a:effectLst/>
              <a:latin typeface="Baskerville Old Face" panose="020206020805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0943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626" y="373471"/>
            <a:ext cx="11572283" cy="1053548"/>
          </a:xfrm>
        </p:spPr>
        <p:txBody>
          <a:bodyPr/>
          <a:lstStyle/>
          <a:p>
            <a:r>
              <a:rPr lang="en-US" sz="6500" dirty="0"/>
              <a:t>Stage Preparation – </a:t>
            </a:r>
            <a:r>
              <a:rPr lang="en-US" sz="6500" dirty="0" err="1"/>
              <a:t>PHd</a:t>
            </a:r>
            <a:r>
              <a:rPr lang="en-US" sz="6500" dirty="0"/>
              <a:t> Students</a:t>
            </a:r>
            <a:endParaRPr lang="en-TT" sz="6500" dirty="0"/>
          </a:p>
        </p:txBody>
      </p:sp>
      <p:pic>
        <p:nvPicPr>
          <p:cNvPr id="21" name="Picture Placeholder 20"/>
          <p:cNvPicPr>
            <a:picLocks noGrp="1" noChangeAspect="1"/>
          </p:cNvPicPr>
          <p:nvPr>
            <p:ph type="pic" sz="quarter" idx="11"/>
          </p:nvPr>
        </p:nvPicPr>
        <p:blipFill>
          <a:blip r:embed="rId2"/>
          <a:srcRect l="16667" r="16667"/>
          <a:stretch>
            <a:fillRect/>
          </a:stretch>
        </p:blipFill>
        <p:spPr>
          <a:xfrm rot="-180000">
            <a:off x="882876" y="2292089"/>
            <a:ext cx="2856571" cy="2856571"/>
          </a:xfrm>
          <a:prstGeom prst="rect">
            <a:avLst/>
          </a:prstGeom>
        </p:spPr>
      </p:pic>
      <p:sp>
        <p:nvSpPr>
          <p:cNvPr id="5" name="Rectangle 4"/>
          <p:cNvSpPr/>
          <p:nvPr/>
        </p:nvSpPr>
        <p:spPr>
          <a:xfrm>
            <a:off x="4599709" y="1427019"/>
            <a:ext cx="7315201" cy="5260799"/>
          </a:xfrm>
          <a:prstGeom prst="rect">
            <a:avLst/>
          </a:prstGeom>
        </p:spPr>
        <p:txBody>
          <a:bodyPr wrap="square">
            <a:spAutoFit/>
          </a:bodyPr>
          <a:lstStyle/>
          <a:p>
            <a:pPr marL="285750" indent="-285750">
              <a:lnSpc>
                <a:spcPct val="107000"/>
              </a:lnSpc>
              <a:spcAft>
                <a:spcPts val="800"/>
              </a:spcAft>
              <a:buFont typeface="Wingdings" panose="05000000000000000000" pitchFamily="2" charset="2"/>
              <a:buChar char="§"/>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A marshall will signal to students and their supervisors when to get ready to approach the stage.</a:t>
            </a:r>
          </a:p>
          <a:p>
            <a:pPr marL="285750" indent="-285750">
              <a:buFont typeface="Wingdings" panose="05000000000000000000" pitchFamily="2" charset="2"/>
              <a:buChar char="§"/>
            </a:pP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The student is escorted to the stage by their Academic Supervisor.</a:t>
            </a:r>
          </a:p>
          <a:p>
            <a:pPr marL="285750" indent="-285750">
              <a:buFont typeface="Wingdings" panose="05000000000000000000" pitchFamily="2" charset="2"/>
              <a:buChar char="§"/>
            </a:pP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If the Academic Supervisor is seated on stage, they must meet their student at the stage entrance to escort them onto the stage.</a:t>
            </a:r>
          </a:p>
          <a:p>
            <a:pPr marL="285750" indent="-285750">
              <a:buFont typeface="Wingdings" panose="05000000000000000000" pitchFamily="2" charset="2"/>
              <a:buChar char="§"/>
            </a:pP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The Academic Supervisor remains with the student throughout the stage process.</a:t>
            </a:r>
          </a:p>
          <a:p>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en-US"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rPr>
              <a:t>Kindly Note it is incumbent upon all Ph.D. students to be mindful of their chosen hairstyles or head covering on this day. It can delay or hinder the process of the Supervisor’s placement of the mortar board on the student’s head. </a:t>
            </a:r>
            <a:endParaRPr lang="en-TT" dirty="0">
              <a:solidFill>
                <a:schemeClr val="accent4">
                  <a:lumMod val="60000"/>
                  <a:lumOff val="40000"/>
                </a:schemeClr>
              </a:solidFill>
              <a:latin typeface="Baskerville Old Face" panose="02020602080505020303"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TT" dirty="0">
              <a:effectLst/>
              <a:latin typeface="Bodoni MT" panose="020706030806060202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5107402"/>
      </p:ext>
    </p:extLst>
  </p:cSld>
  <p:clrMapOvr>
    <a:masterClrMapping/>
  </p:clrMapOvr>
</p:sld>
</file>

<file path=ppt/theme/theme1.xml><?xml version="1.0" encoding="utf-8"?>
<a:theme xmlns:a="http://schemas.openxmlformats.org/drawingml/2006/main" name="Office Theme">
  <a:themeElements>
    <a:clrScheme name="Custom 257">
      <a:dk1>
        <a:sysClr val="windowText" lastClr="000000"/>
      </a:dk1>
      <a:lt1>
        <a:sysClr val="window" lastClr="FFFFFF"/>
      </a:lt1>
      <a:dk2>
        <a:srgbClr val="44546A"/>
      </a:dk2>
      <a:lt2>
        <a:srgbClr val="E7E6E6"/>
      </a:lt2>
      <a:accent1>
        <a:srgbClr val="232939"/>
      </a:accent1>
      <a:accent2>
        <a:srgbClr val="665B3C"/>
      </a:accent2>
      <a:accent3>
        <a:srgbClr val="BB9B3F"/>
      </a:accent3>
      <a:accent4>
        <a:srgbClr val="E4D6AE"/>
      </a:accent4>
      <a:accent5>
        <a:srgbClr val="00B0F0"/>
      </a:accent5>
      <a:accent6>
        <a:srgbClr val="70AD47"/>
      </a:accent6>
      <a:hlink>
        <a:srgbClr val="BB9B3F"/>
      </a:hlink>
      <a:folHlink>
        <a:srgbClr val="BB9B3F"/>
      </a:folHlink>
    </a:clrScheme>
    <a:fontScheme name="Custom 277">
      <a:majorFont>
        <a:latin typeface="Bodoni MT"/>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uation_DarkSparkly_02_Win32_SB v2" id="{FC39BF81-9A1C-49D0-A881-E35DEA9FE5DD}" vid="{F89B74A1-43EA-4DD6-B7B2-623D810E3B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27751F250C82A4FB277B82015672E1B" ma:contentTypeVersion="18" ma:contentTypeDescription="Create a new document." ma:contentTypeScope="" ma:versionID="9c90f253eceb9887d62119d9f5144bc6">
  <xsd:schema xmlns:xsd="http://www.w3.org/2001/XMLSchema" xmlns:xs="http://www.w3.org/2001/XMLSchema" xmlns:p="http://schemas.microsoft.com/office/2006/metadata/properties" xmlns:ns3="36799f46-f1ad-4181-bcd8-fd38aeddf4fe" xmlns:ns4="acb9d924-cb9d-4ade-b7bb-12bf54403569" targetNamespace="http://schemas.microsoft.com/office/2006/metadata/properties" ma:root="true" ma:fieldsID="582af474a417980c824f1ef580fc7332" ns3:_="" ns4:_="">
    <xsd:import namespace="36799f46-f1ad-4181-bcd8-fd38aeddf4fe"/>
    <xsd:import namespace="acb9d924-cb9d-4ade-b7bb-12bf5440356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KeyPoints" minOccurs="0"/>
                <xsd:element ref="ns4:MediaServiceKeyPoints" minOccurs="0"/>
                <xsd:element ref="ns4:_activity"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799f46-f1ad-4181-bcd8-fd38aeddf4f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b9d924-cb9d-4ade-b7bb-12bf5440356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acb9d924-cb9d-4ade-b7bb-12bf54403569" xsi:nil="true"/>
    <_activity xmlns="acb9d924-cb9d-4ade-b7bb-12bf54403569" xsi:nil="true"/>
  </documentManagement>
</p:properties>
</file>

<file path=customXml/itemProps1.xml><?xml version="1.0" encoding="utf-8"?>
<ds:datastoreItem xmlns:ds="http://schemas.openxmlformats.org/officeDocument/2006/customXml" ds:itemID="{DB4CE4EA-DC68-4573-BCFD-7762B974A8F5}">
  <ds:schemaRefs>
    <ds:schemaRef ds:uri="http://schemas.microsoft.com/sharepoint/v3/contenttype/forms"/>
  </ds:schemaRefs>
</ds:datastoreItem>
</file>

<file path=customXml/itemProps2.xml><?xml version="1.0" encoding="utf-8"?>
<ds:datastoreItem xmlns:ds="http://schemas.openxmlformats.org/officeDocument/2006/customXml" ds:itemID="{1EE1C60C-A718-4EA8-BA76-306F7ADE11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799f46-f1ad-4181-bcd8-fd38aeddf4fe"/>
    <ds:schemaRef ds:uri="acb9d924-cb9d-4ade-b7bb-12bf544035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0B65E6-33CD-4A91-B12E-F5B66565CB01}">
  <ds:schemaRefs>
    <ds:schemaRef ds:uri="http://purl.org/dc/dcmitype/"/>
    <ds:schemaRef ds:uri="http://www.w3.org/XML/1998/namespace"/>
    <ds:schemaRef ds:uri="acb9d924-cb9d-4ade-b7bb-12bf54403569"/>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36799f46-f1ad-4181-bcd8-fd38aeddf4f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Life celebration graduation</Template>
  <TotalTime>0</TotalTime>
  <Words>798</Words>
  <Application>Microsoft Office PowerPoint</Application>
  <PresentationFormat>Widescreen</PresentationFormat>
  <Paragraphs>98</Paragraphs>
  <Slides>13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Baskerville Old Face</vt:lpstr>
      <vt:lpstr>Bodoni MT</vt:lpstr>
      <vt:lpstr>Calibri</vt:lpstr>
      <vt:lpstr>Corbel</vt:lpstr>
      <vt:lpstr>Times New Roman</vt:lpstr>
      <vt:lpstr>Wingdings</vt:lpstr>
      <vt:lpstr>Office Theme</vt:lpstr>
      <vt:lpstr>Class of 2025 Graduation Preparation:  Key Points to Note</vt:lpstr>
      <vt:lpstr>Greetings</vt:lpstr>
      <vt:lpstr>Drop Off &amp; Parking</vt:lpstr>
      <vt:lpstr>Direction to Allocated Robing Areas</vt:lpstr>
      <vt:lpstr>Direction to Allocated Robing Areas</vt:lpstr>
      <vt:lpstr>Pre-Ceremony Process</vt:lpstr>
      <vt:lpstr>Procession</vt:lpstr>
      <vt:lpstr>Seating</vt:lpstr>
      <vt:lpstr>Stage Preparation – PHd Students</vt:lpstr>
      <vt:lpstr>Stage Preparation – All Students</vt:lpstr>
      <vt:lpstr>Stage Preparation Cont’d</vt:lpstr>
      <vt:lpstr>Stage Preparation</vt:lpstr>
      <vt:lpstr>Recession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2022-08-30T18:04:20Z</dcterms:created>
  <dcterms:modified xsi:type="dcterms:W3CDTF">2025-10-24T00:00:57Z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0x010100B27751F250C82A4FB277B82015672E1B</vt:lpwstr>
  </property>
</Properties>
</file>