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99" r:id="rId1"/>
  </p:sldMasterIdLst>
  <p:notesMasterIdLst>
    <p:notesMasterId r:id="rId69"/>
  </p:notesMasterIdLst>
  <p:sldIdLst>
    <p:sldId id="263" r:id="rId2"/>
    <p:sldId id="339" r:id="rId3"/>
    <p:sldId id="285" r:id="rId4"/>
    <p:sldId id="284" r:id="rId5"/>
    <p:sldId id="361" r:id="rId6"/>
    <p:sldId id="341" r:id="rId7"/>
    <p:sldId id="286" r:id="rId8"/>
    <p:sldId id="344" r:id="rId9"/>
    <p:sldId id="270" r:id="rId10"/>
    <p:sldId id="276" r:id="rId11"/>
    <p:sldId id="362" r:id="rId12"/>
    <p:sldId id="269" r:id="rId13"/>
    <p:sldId id="345" r:id="rId14"/>
    <p:sldId id="278" r:id="rId15"/>
    <p:sldId id="287" r:id="rId16"/>
    <p:sldId id="289" r:id="rId17"/>
    <p:sldId id="290" r:id="rId18"/>
    <p:sldId id="326" r:id="rId19"/>
    <p:sldId id="342" r:id="rId20"/>
    <p:sldId id="325" r:id="rId21"/>
    <p:sldId id="309" r:id="rId22"/>
    <p:sldId id="327" r:id="rId23"/>
    <p:sldId id="328" r:id="rId24"/>
    <p:sldId id="312" r:id="rId25"/>
    <p:sldId id="314" r:id="rId26"/>
    <p:sldId id="380" r:id="rId27"/>
    <p:sldId id="315" r:id="rId28"/>
    <p:sldId id="316" r:id="rId29"/>
    <p:sldId id="317" r:id="rId30"/>
    <p:sldId id="306" r:id="rId31"/>
    <p:sldId id="307" r:id="rId32"/>
    <p:sldId id="318" r:id="rId33"/>
    <p:sldId id="319" r:id="rId34"/>
    <p:sldId id="320" r:id="rId35"/>
    <p:sldId id="321" r:id="rId36"/>
    <p:sldId id="323" r:id="rId37"/>
    <p:sldId id="322" r:id="rId38"/>
    <p:sldId id="302" r:id="rId39"/>
    <p:sldId id="303" r:id="rId40"/>
    <p:sldId id="348" r:id="rId41"/>
    <p:sldId id="368" r:id="rId42"/>
    <p:sldId id="346" r:id="rId43"/>
    <p:sldId id="291" r:id="rId44"/>
    <p:sldId id="292" r:id="rId45"/>
    <p:sldId id="343" r:id="rId46"/>
    <p:sldId id="329" r:id="rId47"/>
    <p:sldId id="295" r:id="rId48"/>
    <p:sldId id="296" r:id="rId49"/>
    <p:sldId id="304" r:id="rId50"/>
    <p:sldId id="294" r:id="rId51"/>
    <p:sldId id="331" r:id="rId52"/>
    <p:sldId id="381" r:id="rId53"/>
    <p:sldId id="363" r:id="rId54"/>
    <p:sldId id="367" r:id="rId55"/>
    <p:sldId id="347" r:id="rId56"/>
    <p:sldId id="293" r:id="rId57"/>
    <p:sldId id="330" r:id="rId58"/>
    <p:sldId id="350" r:id="rId59"/>
    <p:sldId id="332" r:id="rId60"/>
    <p:sldId id="357" r:id="rId61"/>
    <p:sldId id="365" r:id="rId62"/>
    <p:sldId id="351" r:id="rId63"/>
    <p:sldId id="379" r:id="rId64"/>
    <p:sldId id="370" r:id="rId65"/>
    <p:sldId id="338" r:id="rId66"/>
    <p:sldId id="349" r:id="rId67"/>
    <p:sldId id="358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C26"/>
    <a:srgbClr val="161642"/>
    <a:srgbClr val="004A64"/>
    <a:srgbClr val="430D0D"/>
    <a:srgbClr val="54356D"/>
    <a:srgbClr val="603247"/>
    <a:srgbClr val="193A3F"/>
    <a:srgbClr val="235F5F"/>
    <a:srgbClr val="23545B"/>
    <a:srgbClr val="684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4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1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4820F1-A473-49C8-B4AF-D6C62C956B45}" type="doc">
      <dgm:prSet loTypeId="urn:microsoft.com/office/officeart/2011/layout/RadialPictureList" loCatId="pictur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B5A9DB1-B801-4CB9-96D5-3378DA8EAF08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+mn-lt"/>
              <a:cs typeface="Arial" panose="020B0604020202020204" pitchFamily="34" charset="0"/>
            </a:rPr>
            <a:t>A dynamic ecological space composed of the </a:t>
          </a:r>
          <a:r>
            <a:rPr lang="en-US" sz="2400" b="1" u="sng" dirty="0" smtClean="0">
              <a:effectLst/>
              <a:latin typeface="+mn-lt"/>
              <a:cs typeface="Arial" panose="020B0604020202020204" pitchFamily="34" charset="0"/>
            </a:rPr>
            <a:t>natural and built environments</a:t>
          </a:r>
          <a:r>
            <a:rPr lang="en-US" sz="2400" b="1" dirty="0" smtClean="0">
              <a:effectLst/>
              <a:latin typeface="+mn-lt"/>
              <a:cs typeface="Arial" panose="020B0604020202020204" pitchFamily="34" charset="0"/>
            </a:rPr>
            <a:t> whose interactions are characterized by the </a:t>
          </a:r>
          <a:r>
            <a:rPr lang="en-US" sz="2400" b="1" u="sng" dirty="0" smtClean="0">
              <a:effectLst/>
              <a:latin typeface="+mn-lt"/>
              <a:cs typeface="Arial" panose="020B0604020202020204" pitchFamily="34" charset="0"/>
            </a:rPr>
            <a:t>cultural and socio – economic settings </a:t>
          </a:r>
          <a:r>
            <a:rPr lang="en-US" sz="2400" b="1" dirty="0" smtClean="0">
              <a:effectLst/>
              <a:latin typeface="+mn-lt"/>
              <a:cs typeface="Arial" panose="020B0604020202020204" pitchFamily="34" charset="0"/>
            </a:rPr>
            <a:t>within urban areas</a:t>
          </a:r>
          <a:endParaRPr lang="en-US" sz="2400" b="1" dirty="0">
            <a:effectLst/>
            <a:latin typeface="+mn-lt"/>
            <a:cs typeface="Arial" panose="020B0604020202020204" pitchFamily="34" charset="0"/>
          </a:endParaRPr>
        </a:p>
      </dgm:t>
    </dgm:pt>
    <dgm:pt modelId="{FDF6289D-1783-4A52-A355-2504185B1042}" type="parTrans" cxnId="{315BC10B-C93C-418B-9646-7CED8925AB48}">
      <dgm:prSet/>
      <dgm:spPr/>
      <dgm:t>
        <a:bodyPr/>
        <a:lstStyle/>
        <a:p>
          <a:endParaRPr lang="en-US" sz="1800"/>
        </a:p>
      </dgm:t>
    </dgm:pt>
    <dgm:pt modelId="{23693270-935D-4B29-B983-47BD53D45EE9}" type="sibTrans" cxnId="{315BC10B-C93C-418B-9646-7CED8925AB48}">
      <dgm:prSet/>
      <dgm:spPr/>
      <dgm:t>
        <a:bodyPr/>
        <a:lstStyle/>
        <a:p>
          <a:endParaRPr lang="en-US" sz="1800"/>
        </a:p>
      </dgm:t>
    </dgm:pt>
    <dgm:pt modelId="{3A4593B3-47E1-4249-B20A-C36AF2677CD6}">
      <dgm:prSet phldrT="[Text]" phldr="1" custT="1"/>
      <dgm:spPr/>
      <dgm:t>
        <a:bodyPr/>
        <a:lstStyle/>
        <a:p>
          <a:endParaRPr lang="en-US" sz="1800" dirty="0"/>
        </a:p>
      </dgm:t>
    </dgm:pt>
    <dgm:pt modelId="{78526EDE-0AE0-4454-850C-9BF599E41523}" type="parTrans" cxnId="{C7E707B6-674A-4F35-B62B-071258222D5B}">
      <dgm:prSet/>
      <dgm:spPr/>
      <dgm:t>
        <a:bodyPr/>
        <a:lstStyle/>
        <a:p>
          <a:endParaRPr lang="en-US" sz="1800"/>
        </a:p>
      </dgm:t>
    </dgm:pt>
    <dgm:pt modelId="{7895D8F6-AC7E-4DD1-B83E-B73D9A50A17C}" type="sibTrans" cxnId="{C7E707B6-674A-4F35-B62B-071258222D5B}">
      <dgm:prSet/>
      <dgm:spPr/>
      <dgm:t>
        <a:bodyPr/>
        <a:lstStyle/>
        <a:p>
          <a:endParaRPr lang="en-US" sz="1800"/>
        </a:p>
      </dgm:t>
    </dgm:pt>
    <dgm:pt modelId="{23167CEC-AFF1-4D17-9F83-BAD2D8C52ECC}">
      <dgm:prSet phldrT="[Text]" phldr="1" custT="1"/>
      <dgm:spPr/>
      <dgm:t>
        <a:bodyPr/>
        <a:lstStyle/>
        <a:p>
          <a:endParaRPr lang="en-US" sz="1800" dirty="0"/>
        </a:p>
      </dgm:t>
    </dgm:pt>
    <dgm:pt modelId="{A1984B2E-038F-4D03-8E6C-E7D5B38ACD86}" type="parTrans" cxnId="{89EBBE0A-D8E5-47CC-A5E5-0B76B83A516B}">
      <dgm:prSet/>
      <dgm:spPr/>
      <dgm:t>
        <a:bodyPr/>
        <a:lstStyle/>
        <a:p>
          <a:endParaRPr lang="en-US" sz="1800"/>
        </a:p>
      </dgm:t>
    </dgm:pt>
    <dgm:pt modelId="{C2D7054C-0CC6-4BF7-BDFF-EBE91B101B61}" type="sibTrans" cxnId="{89EBBE0A-D8E5-47CC-A5E5-0B76B83A516B}">
      <dgm:prSet/>
      <dgm:spPr/>
      <dgm:t>
        <a:bodyPr/>
        <a:lstStyle/>
        <a:p>
          <a:endParaRPr lang="en-US" sz="1800"/>
        </a:p>
      </dgm:t>
    </dgm:pt>
    <dgm:pt modelId="{A5F808DD-E788-41F2-921B-C54F214FEE42}">
      <dgm:prSet phldrT="[Text]" phldr="1" custT="1"/>
      <dgm:spPr/>
      <dgm:t>
        <a:bodyPr/>
        <a:lstStyle/>
        <a:p>
          <a:endParaRPr lang="en-US" sz="1800" dirty="0"/>
        </a:p>
      </dgm:t>
    </dgm:pt>
    <dgm:pt modelId="{0BE9EE4A-75C9-4301-9027-FBC50A048767}" type="parTrans" cxnId="{6CC23D2F-9A7B-4D35-9B92-2A6E0F525E83}">
      <dgm:prSet/>
      <dgm:spPr/>
      <dgm:t>
        <a:bodyPr/>
        <a:lstStyle/>
        <a:p>
          <a:endParaRPr lang="en-US" sz="1800"/>
        </a:p>
      </dgm:t>
    </dgm:pt>
    <dgm:pt modelId="{FD4B6057-5D66-472E-BC9A-74FE9D97B8E9}" type="sibTrans" cxnId="{6CC23D2F-9A7B-4D35-9B92-2A6E0F525E83}">
      <dgm:prSet/>
      <dgm:spPr/>
      <dgm:t>
        <a:bodyPr/>
        <a:lstStyle/>
        <a:p>
          <a:endParaRPr lang="en-US" sz="1800"/>
        </a:p>
      </dgm:t>
    </dgm:pt>
    <dgm:pt modelId="{81D200CE-1197-4A8B-98FE-25560CAE63D6}" type="pres">
      <dgm:prSet presAssocID="{F24820F1-A473-49C8-B4AF-D6C62C956B45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F1C96F25-611D-4ED7-A990-FB61038BAC71}" type="pres">
      <dgm:prSet presAssocID="{DB5A9DB1-B801-4CB9-96D5-3378DA8EAF08}" presName="Parent" presStyleLbl="node1" presStyleIdx="0" presStyleCnt="2" custScaleX="194606" custScaleY="184957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0603AE08-E0AD-43DB-9EED-ECE0E545496E}" type="pres">
      <dgm:prSet presAssocID="{3A4593B3-47E1-4249-B20A-C36AF2677CD6}" presName="Accent" presStyleLbl="node1" presStyleIdx="1" presStyleCnt="2" custLinFactNeighborX="32705" custLinFactNeighborY="1585"/>
      <dgm:spPr/>
      <dgm:t>
        <a:bodyPr/>
        <a:lstStyle/>
        <a:p>
          <a:endParaRPr lang="en-US"/>
        </a:p>
      </dgm:t>
    </dgm:pt>
    <dgm:pt modelId="{56DA670F-50C3-412E-8068-483E0D8CAB23}" type="pres">
      <dgm:prSet presAssocID="{3A4593B3-47E1-4249-B20A-C36AF2677CD6}" presName="Image1" presStyleLbl="fgImgPlace1" presStyleIdx="0" presStyleCnt="3" custLinFactX="1934" custLinFactNeighborX="100000" custLinFactNeighborY="869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500429C2-3163-41C3-A8FF-E058D9E06A39}" type="pres">
      <dgm:prSet presAssocID="{3A4593B3-47E1-4249-B20A-C36AF2677CD6}" presName="Child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184A2-52D1-45B4-B78C-A40BA551CF93}" type="pres">
      <dgm:prSet presAssocID="{23167CEC-AFF1-4D17-9F83-BAD2D8C52ECC}" presName="Image2" presStyleCnt="0"/>
      <dgm:spPr/>
      <dgm:t>
        <a:bodyPr/>
        <a:lstStyle/>
        <a:p>
          <a:endParaRPr lang="en-US"/>
        </a:p>
      </dgm:t>
    </dgm:pt>
    <dgm:pt modelId="{75D81A56-F13F-4CB7-BBFE-3098C21B63E3}" type="pres">
      <dgm:prSet presAssocID="{23167CEC-AFF1-4D17-9F83-BAD2D8C52ECC}" presName="Image" presStyleLbl="fgImgPlace1" presStyleIdx="1" presStyleCnt="3" custLinFactX="14365" custLinFactNeighborX="100000" custLinFactNeighborY="1367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en-US"/>
        </a:p>
      </dgm:t>
    </dgm:pt>
    <dgm:pt modelId="{C8C67C63-2015-4F4F-BFBB-6EDD15724572}" type="pres">
      <dgm:prSet presAssocID="{23167CEC-AFF1-4D17-9F83-BAD2D8C52ECC}" presName="Child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0804C-F3DE-4B55-B263-9E632134FE1D}" type="pres">
      <dgm:prSet presAssocID="{A5F808DD-E788-41F2-921B-C54F214FEE42}" presName="Image3" presStyleCnt="0"/>
      <dgm:spPr/>
      <dgm:t>
        <a:bodyPr/>
        <a:lstStyle/>
        <a:p>
          <a:endParaRPr lang="en-US"/>
        </a:p>
      </dgm:t>
    </dgm:pt>
    <dgm:pt modelId="{2E0B3420-8122-4E30-A9B8-20FC44FC0085}" type="pres">
      <dgm:prSet presAssocID="{A5F808DD-E788-41F2-921B-C54F214FEE42}" presName="Image" presStyleLbl="fgImgPlace1" presStyleIdx="2" presStyleCnt="3" custLinFactX="1934" custLinFactNeighborX="100000" custLinFactNeighborY="1864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1BB3A5A3-EC94-4FF0-AF0A-A376833D9DFD}" type="pres">
      <dgm:prSet presAssocID="{A5F808DD-E788-41F2-921B-C54F214FEE42}" presName="Child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FEE61E-F314-461F-9680-82E1F02C35A6}" type="presOf" srcId="{23167CEC-AFF1-4D17-9F83-BAD2D8C52ECC}" destId="{C8C67C63-2015-4F4F-BFBB-6EDD15724572}" srcOrd="0" destOrd="0" presId="urn:microsoft.com/office/officeart/2011/layout/RadialPictureList"/>
    <dgm:cxn modelId="{82500A39-A566-4BA8-BD15-16232166EF7B}" type="presOf" srcId="{DB5A9DB1-B801-4CB9-96D5-3378DA8EAF08}" destId="{F1C96F25-611D-4ED7-A990-FB61038BAC71}" srcOrd="0" destOrd="0" presId="urn:microsoft.com/office/officeart/2011/layout/RadialPictureList"/>
    <dgm:cxn modelId="{C51E7871-7FA4-497E-A411-C052B80EEBF4}" type="presOf" srcId="{A5F808DD-E788-41F2-921B-C54F214FEE42}" destId="{1BB3A5A3-EC94-4FF0-AF0A-A376833D9DFD}" srcOrd="0" destOrd="0" presId="urn:microsoft.com/office/officeart/2011/layout/RadialPictureList"/>
    <dgm:cxn modelId="{6CC23D2F-9A7B-4D35-9B92-2A6E0F525E83}" srcId="{DB5A9DB1-B801-4CB9-96D5-3378DA8EAF08}" destId="{A5F808DD-E788-41F2-921B-C54F214FEE42}" srcOrd="2" destOrd="0" parTransId="{0BE9EE4A-75C9-4301-9027-FBC50A048767}" sibTransId="{FD4B6057-5D66-472E-BC9A-74FE9D97B8E9}"/>
    <dgm:cxn modelId="{C7E707B6-674A-4F35-B62B-071258222D5B}" srcId="{DB5A9DB1-B801-4CB9-96D5-3378DA8EAF08}" destId="{3A4593B3-47E1-4249-B20A-C36AF2677CD6}" srcOrd="0" destOrd="0" parTransId="{78526EDE-0AE0-4454-850C-9BF599E41523}" sibTransId="{7895D8F6-AC7E-4DD1-B83E-B73D9A50A17C}"/>
    <dgm:cxn modelId="{D714981C-4755-43F2-96CD-DD73C895F442}" type="presOf" srcId="{F24820F1-A473-49C8-B4AF-D6C62C956B45}" destId="{81D200CE-1197-4A8B-98FE-25560CAE63D6}" srcOrd="0" destOrd="0" presId="urn:microsoft.com/office/officeart/2011/layout/RadialPictureList"/>
    <dgm:cxn modelId="{860F2B5A-CED8-4C93-B987-5ACA3E55A297}" type="presOf" srcId="{3A4593B3-47E1-4249-B20A-C36AF2677CD6}" destId="{500429C2-3163-41C3-A8FF-E058D9E06A39}" srcOrd="0" destOrd="0" presId="urn:microsoft.com/office/officeart/2011/layout/RadialPictureList"/>
    <dgm:cxn modelId="{315BC10B-C93C-418B-9646-7CED8925AB48}" srcId="{F24820F1-A473-49C8-B4AF-D6C62C956B45}" destId="{DB5A9DB1-B801-4CB9-96D5-3378DA8EAF08}" srcOrd="0" destOrd="0" parTransId="{FDF6289D-1783-4A52-A355-2504185B1042}" sibTransId="{23693270-935D-4B29-B983-47BD53D45EE9}"/>
    <dgm:cxn modelId="{89EBBE0A-D8E5-47CC-A5E5-0B76B83A516B}" srcId="{DB5A9DB1-B801-4CB9-96D5-3378DA8EAF08}" destId="{23167CEC-AFF1-4D17-9F83-BAD2D8C52ECC}" srcOrd="1" destOrd="0" parTransId="{A1984B2E-038F-4D03-8E6C-E7D5B38ACD86}" sibTransId="{C2D7054C-0CC6-4BF7-BDFF-EBE91B101B61}"/>
    <dgm:cxn modelId="{24CD56A2-9B03-4236-B096-BB2EA49305FA}" type="presParOf" srcId="{81D200CE-1197-4A8B-98FE-25560CAE63D6}" destId="{F1C96F25-611D-4ED7-A990-FB61038BAC71}" srcOrd="0" destOrd="0" presId="urn:microsoft.com/office/officeart/2011/layout/RadialPictureList"/>
    <dgm:cxn modelId="{A140DF39-771A-4EFC-BB34-E72799F90858}" type="presParOf" srcId="{81D200CE-1197-4A8B-98FE-25560CAE63D6}" destId="{0603AE08-E0AD-43DB-9EED-ECE0E545496E}" srcOrd="1" destOrd="0" presId="urn:microsoft.com/office/officeart/2011/layout/RadialPictureList"/>
    <dgm:cxn modelId="{AA1A3628-45EA-4FDF-A9FF-44CA30946DA7}" type="presParOf" srcId="{81D200CE-1197-4A8B-98FE-25560CAE63D6}" destId="{56DA670F-50C3-412E-8068-483E0D8CAB23}" srcOrd="2" destOrd="0" presId="urn:microsoft.com/office/officeart/2011/layout/RadialPictureList"/>
    <dgm:cxn modelId="{F33147EC-787F-4B58-A9EF-2BEA267BF90C}" type="presParOf" srcId="{81D200CE-1197-4A8B-98FE-25560CAE63D6}" destId="{500429C2-3163-41C3-A8FF-E058D9E06A39}" srcOrd="3" destOrd="0" presId="urn:microsoft.com/office/officeart/2011/layout/RadialPictureList"/>
    <dgm:cxn modelId="{21F23950-A882-47B9-9CF4-4D7F9D0CCD90}" type="presParOf" srcId="{81D200CE-1197-4A8B-98FE-25560CAE63D6}" destId="{74C184A2-52D1-45B4-B78C-A40BA551CF93}" srcOrd="4" destOrd="0" presId="urn:microsoft.com/office/officeart/2011/layout/RadialPictureList"/>
    <dgm:cxn modelId="{B723F0E5-439E-4428-81D1-25C1C3334AD8}" type="presParOf" srcId="{74C184A2-52D1-45B4-B78C-A40BA551CF93}" destId="{75D81A56-F13F-4CB7-BBFE-3098C21B63E3}" srcOrd="0" destOrd="0" presId="urn:microsoft.com/office/officeart/2011/layout/RadialPictureList"/>
    <dgm:cxn modelId="{77F595DE-F5B7-41EF-A3B8-1878433115E7}" type="presParOf" srcId="{81D200CE-1197-4A8B-98FE-25560CAE63D6}" destId="{C8C67C63-2015-4F4F-BFBB-6EDD15724572}" srcOrd="5" destOrd="0" presId="urn:microsoft.com/office/officeart/2011/layout/RadialPictureList"/>
    <dgm:cxn modelId="{06F934DF-E90D-45C2-BA58-9B198C9B3C8F}" type="presParOf" srcId="{81D200CE-1197-4A8B-98FE-25560CAE63D6}" destId="{EDC0804C-F3DE-4B55-B263-9E632134FE1D}" srcOrd="6" destOrd="0" presId="urn:microsoft.com/office/officeart/2011/layout/RadialPictureList"/>
    <dgm:cxn modelId="{C3B3691C-0B94-41AF-B6B1-7ABBA6697F82}" type="presParOf" srcId="{EDC0804C-F3DE-4B55-B263-9E632134FE1D}" destId="{2E0B3420-8122-4E30-A9B8-20FC44FC0085}" srcOrd="0" destOrd="0" presId="urn:microsoft.com/office/officeart/2011/layout/RadialPictureList"/>
    <dgm:cxn modelId="{B352952E-DC56-48DF-9FCB-E53B4C0B7FBE}" type="presParOf" srcId="{81D200CE-1197-4A8B-98FE-25560CAE63D6}" destId="{1BB3A5A3-EC94-4FF0-AF0A-A376833D9DFD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D6AD091-8A13-462F-9D87-75C84ACBEDA5}" type="doc">
      <dgm:prSet loTypeId="urn:microsoft.com/office/officeart/2005/8/layout/hierarchy2" loCatId="hierarchy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8CF0537F-DFB5-44D8-8307-DE0F1B957514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Total Access Sub – scales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87A3FD-C4FE-461A-B1D8-1B6FA226406F}" type="parTrans" cxnId="{C61272BA-20A5-43DC-94F8-FC96710DF23F}">
      <dgm:prSet/>
      <dgm:spPr/>
      <dgm:t>
        <a:bodyPr/>
        <a:lstStyle/>
        <a:p>
          <a:endParaRPr lang="en-US"/>
        </a:p>
      </dgm:t>
    </dgm:pt>
    <dgm:pt modelId="{4836F6A2-7E18-4979-B76C-F9ADF2FB221D}" type="sibTrans" cxnId="{C61272BA-20A5-43DC-94F8-FC96710DF23F}">
      <dgm:prSet/>
      <dgm:spPr/>
      <dgm:t>
        <a:bodyPr/>
        <a:lstStyle/>
        <a:p>
          <a:endParaRPr lang="en-US"/>
        </a:p>
      </dgm:t>
    </dgm:pt>
    <dgm:pt modelId="{7484226D-5880-4385-B3E1-ACEC9E2EEB31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Transportation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8272EE-44E1-4EEB-93E1-ED8D2FE708D4}" type="parTrans" cxnId="{9852D914-9229-4C41-8868-1D6B5F62A900}">
      <dgm:prSet/>
      <dgm:spPr/>
      <dgm:t>
        <a:bodyPr/>
        <a:lstStyle/>
        <a:p>
          <a:endParaRPr lang="en-US"/>
        </a:p>
      </dgm:t>
    </dgm:pt>
    <dgm:pt modelId="{373FA04C-78B5-4F1D-A970-515223C9F8BF}" type="sibTrans" cxnId="{9852D914-9229-4C41-8868-1D6B5F62A900}">
      <dgm:prSet/>
      <dgm:spPr/>
      <dgm:t>
        <a:bodyPr/>
        <a:lstStyle/>
        <a:p>
          <a:endParaRPr lang="en-US"/>
        </a:p>
      </dgm:t>
    </dgm:pt>
    <dgm:pt modelId="{472C5278-1098-47E0-8FE0-4618608A961E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Employment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EB8EB8-BF0C-45B5-BCD3-F24820E555E7}" type="parTrans" cxnId="{A7973E1F-FE21-4834-AC31-40DE0A0D1D7B}">
      <dgm:prSet/>
      <dgm:spPr/>
      <dgm:t>
        <a:bodyPr/>
        <a:lstStyle/>
        <a:p>
          <a:endParaRPr lang="en-US"/>
        </a:p>
      </dgm:t>
    </dgm:pt>
    <dgm:pt modelId="{12994D47-A206-452D-A138-88EB390B8184}" type="sibTrans" cxnId="{A7973E1F-FE21-4834-AC31-40DE0A0D1D7B}">
      <dgm:prSet/>
      <dgm:spPr/>
      <dgm:t>
        <a:bodyPr/>
        <a:lstStyle/>
        <a:p>
          <a:endParaRPr lang="en-US"/>
        </a:p>
      </dgm:t>
    </dgm:pt>
    <dgm:pt modelId="{DD0B89C6-CF15-429D-B376-B926B50D4400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Safety and Protective Services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1D3A69-6384-431C-99CF-750B3FE51692}" type="parTrans" cxnId="{ED45AB2F-B65B-48C2-91E4-E61A81FCDF63}">
      <dgm:prSet/>
      <dgm:spPr/>
      <dgm:t>
        <a:bodyPr/>
        <a:lstStyle/>
        <a:p>
          <a:endParaRPr lang="en-US"/>
        </a:p>
      </dgm:t>
    </dgm:pt>
    <dgm:pt modelId="{3E3C171F-5F1D-4CA4-9580-EC675C1577DE}" type="sibTrans" cxnId="{ED45AB2F-B65B-48C2-91E4-E61A81FCDF63}">
      <dgm:prSet/>
      <dgm:spPr/>
      <dgm:t>
        <a:bodyPr/>
        <a:lstStyle/>
        <a:p>
          <a:endParaRPr lang="en-US"/>
        </a:p>
      </dgm:t>
    </dgm:pt>
    <dgm:pt modelId="{04B1FCAF-9FEA-4E25-B78E-3F44C6A9693A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Health Care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778C5B-DF12-438C-8A31-2C2B71514477}" type="parTrans" cxnId="{A32B9AB6-8A74-4B78-8ECE-86C6E66555EE}">
      <dgm:prSet/>
      <dgm:spPr/>
      <dgm:t>
        <a:bodyPr/>
        <a:lstStyle/>
        <a:p>
          <a:endParaRPr lang="en-US"/>
        </a:p>
      </dgm:t>
    </dgm:pt>
    <dgm:pt modelId="{EA13027F-EA0B-4A85-BD41-725123630DA5}" type="sibTrans" cxnId="{A32B9AB6-8A74-4B78-8ECE-86C6E66555EE}">
      <dgm:prSet/>
      <dgm:spPr/>
      <dgm:t>
        <a:bodyPr/>
        <a:lstStyle/>
        <a:p>
          <a:endParaRPr lang="en-US"/>
        </a:p>
      </dgm:t>
    </dgm:pt>
    <dgm:pt modelId="{A26659E6-F4B8-4947-9AC1-7B22F679EB74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Utilities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3C2519-1E0F-41AE-AD78-E6D859823C06}" type="parTrans" cxnId="{E57008B3-C9AC-4F40-8DB4-CDF36F8F3C48}">
      <dgm:prSet/>
      <dgm:spPr/>
      <dgm:t>
        <a:bodyPr/>
        <a:lstStyle/>
        <a:p>
          <a:endParaRPr lang="en-US"/>
        </a:p>
      </dgm:t>
    </dgm:pt>
    <dgm:pt modelId="{FEFEC53A-3844-4970-984C-5B3B6D4BABF8}" type="sibTrans" cxnId="{E57008B3-C9AC-4F40-8DB4-CDF36F8F3C48}">
      <dgm:prSet/>
      <dgm:spPr/>
      <dgm:t>
        <a:bodyPr/>
        <a:lstStyle/>
        <a:p>
          <a:endParaRPr lang="en-US"/>
        </a:p>
      </dgm:t>
    </dgm:pt>
    <dgm:pt modelId="{AF79CC76-BEB3-4409-98BD-24B9292199B2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ICT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B003B2-E870-43D3-85A9-1B4F5AAE2309}" type="parTrans" cxnId="{A785B9F8-6F14-4E39-AB22-1B40A99E5A8A}">
      <dgm:prSet/>
      <dgm:spPr/>
      <dgm:t>
        <a:bodyPr/>
        <a:lstStyle/>
        <a:p>
          <a:endParaRPr lang="en-US"/>
        </a:p>
      </dgm:t>
    </dgm:pt>
    <dgm:pt modelId="{02A9A7AD-C027-41F5-A231-516A73A385F4}" type="sibTrans" cxnId="{A785B9F8-6F14-4E39-AB22-1B40A99E5A8A}">
      <dgm:prSet/>
      <dgm:spPr/>
      <dgm:t>
        <a:bodyPr/>
        <a:lstStyle/>
        <a:p>
          <a:endParaRPr lang="en-US"/>
        </a:p>
      </dgm:t>
    </dgm:pt>
    <dgm:pt modelId="{0D43FCF1-267D-4ABB-B954-A1222EB6DF69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Education 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92FCD0-5ED2-41E9-BC10-C52223F1D841}" type="parTrans" cxnId="{F846C598-9CB8-4740-8DBA-3967DC897BFD}">
      <dgm:prSet/>
      <dgm:spPr/>
      <dgm:t>
        <a:bodyPr/>
        <a:lstStyle/>
        <a:p>
          <a:endParaRPr lang="en-US"/>
        </a:p>
      </dgm:t>
    </dgm:pt>
    <dgm:pt modelId="{CF8DF9C2-2B55-4EF5-AABF-5D5F1BA0E99C}" type="sibTrans" cxnId="{F846C598-9CB8-4740-8DBA-3967DC897BFD}">
      <dgm:prSet/>
      <dgm:spPr/>
      <dgm:t>
        <a:bodyPr/>
        <a:lstStyle/>
        <a:p>
          <a:endParaRPr lang="en-US"/>
        </a:p>
      </dgm:t>
    </dgm:pt>
    <dgm:pt modelId="{19FDD815-341A-4CFF-8EA9-0B21E5B66BB8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Political Representation 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EC8020-7DDC-4F97-A6B5-3F1BA0D8C786}" type="parTrans" cxnId="{62AF5D23-E5BC-4CBA-9215-F76269FF0A59}">
      <dgm:prSet/>
      <dgm:spPr/>
      <dgm:t>
        <a:bodyPr/>
        <a:lstStyle/>
        <a:p>
          <a:endParaRPr lang="en-US"/>
        </a:p>
      </dgm:t>
    </dgm:pt>
    <dgm:pt modelId="{E1A21ACE-BB5F-4CC7-B3E8-CAAD70E7CC3D}" type="sibTrans" cxnId="{62AF5D23-E5BC-4CBA-9215-F76269FF0A59}">
      <dgm:prSet/>
      <dgm:spPr/>
      <dgm:t>
        <a:bodyPr/>
        <a:lstStyle/>
        <a:p>
          <a:endParaRPr lang="en-US"/>
        </a:p>
      </dgm:t>
    </dgm:pt>
    <dgm:pt modelId="{4DE9BCDC-F732-4854-BA9A-D5CF6E2FD23C}">
      <dgm:prSet phldrT="[Text]" custT="1"/>
      <dgm:spPr/>
      <dgm:t>
        <a:bodyPr/>
        <a:lstStyle/>
        <a:p>
          <a:r>
            <a:rPr lang="en-US" sz="2400" b="1" smtClean="0">
              <a:latin typeface="Arial" panose="020B0604020202020204" pitchFamily="34" charset="0"/>
              <a:cs typeface="Arial" panose="020B0604020202020204" pitchFamily="34" charset="0"/>
            </a:rPr>
            <a:t>Commerce and Banking 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A539C4-1E3F-467D-8F78-F66E710C91DC}" type="parTrans" cxnId="{FB38C91D-24BA-4639-92D0-E94F5EC32A78}">
      <dgm:prSet/>
      <dgm:spPr/>
      <dgm:t>
        <a:bodyPr/>
        <a:lstStyle/>
        <a:p>
          <a:endParaRPr lang="en-US"/>
        </a:p>
      </dgm:t>
    </dgm:pt>
    <dgm:pt modelId="{CFDDB9C2-9CAC-4393-9073-2E3D88158581}" type="sibTrans" cxnId="{FB38C91D-24BA-4639-92D0-E94F5EC32A78}">
      <dgm:prSet/>
      <dgm:spPr/>
      <dgm:t>
        <a:bodyPr/>
        <a:lstStyle/>
        <a:p>
          <a:endParaRPr lang="en-US"/>
        </a:p>
      </dgm:t>
    </dgm:pt>
    <dgm:pt modelId="{C3EA19C4-B418-40D5-8894-956DC5B8EE29}" type="pres">
      <dgm:prSet presAssocID="{4D6AD091-8A13-462F-9D87-75C84ACBED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20B5F9-CA9D-47B7-B68A-C0D79D0A4317}" type="pres">
      <dgm:prSet presAssocID="{8CF0537F-DFB5-44D8-8307-DE0F1B957514}" presName="root1" presStyleCnt="0"/>
      <dgm:spPr/>
      <dgm:t>
        <a:bodyPr/>
        <a:lstStyle/>
        <a:p>
          <a:endParaRPr lang="en-US"/>
        </a:p>
      </dgm:t>
    </dgm:pt>
    <dgm:pt modelId="{C12E23F5-98AD-4C21-8DF6-405BDCBC0E47}" type="pres">
      <dgm:prSet presAssocID="{8CF0537F-DFB5-44D8-8307-DE0F1B957514}" presName="LevelOneTextNode" presStyleLbl="node0" presStyleIdx="0" presStyleCnt="1" custScaleX="239525" custScaleY="2184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825560-9DB1-4E28-8551-CC245C34D5F3}" type="pres">
      <dgm:prSet presAssocID="{8CF0537F-DFB5-44D8-8307-DE0F1B957514}" presName="level2hierChild" presStyleCnt="0"/>
      <dgm:spPr/>
      <dgm:t>
        <a:bodyPr/>
        <a:lstStyle/>
        <a:p>
          <a:endParaRPr lang="en-US"/>
        </a:p>
      </dgm:t>
    </dgm:pt>
    <dgm:pt modelId="{76331E26-6E50-4A2F-B169-38E021E08BD9}" type="pres">
      <dgm:prSet presAssocID="{D68272EE-44E1-4EEB-93E1-ED8D2FE708D4}" presName="conn2-1" presStyleLbl="parChTrans1D2" presStyleIdx="0" presStyleCnt="9"/>
      <dgm:spPr/>
      <dgm:t>
        <a:bodyPr/>
        <a:lstStyle/>
        <a:p>
          <a:endParaRPr lang="en-US"/>
        </a:p>
      </dgm:t>
    </dgm:pt>
    <dgm:pt modelId="{24E65014-AAB3-4565-8E55-5ACF7028CFEC}" type="pres">
      <dgm:prSet presAssocID="{D68272EE-44E1-4EEB-93E1-ED8D2FE708D4}" presName="connTx" presStyleLbl="parChTrans1D2" presStyleIdx="0" presStyleCnt="9"/>
      <dgm:spPr/>
      <dgm:t>
        <a:bodyPr/>
        <a:lstStyle/>
        <a:p>
          <a:endParaRPr lang="en-US"/>
        </a:p>
      </dgm:t>
    </dgm:pt>
    <dgm:pt modelId="{260F0959-D7C8-4D97-9675-072A1D40C48F}" type="pres">
      <dgm:prSet presAssocID="{7484226D-5880-4385-B3E1-ACEC9E2EEB31}" presName="root2" presStyleCnt="0"/>
      <dgm:spPr/>
      <dgm:t>
        <a:bodyPr/>
        <a:lstStyle/>
        <a:p>
          <a:endParaRPr lang="en-US"/>
        </a:p>
      </dgm:t>
    </dgm:pt>
    <dgm:pt modelId="{A131B3B9-6AB6-458A-A854-EE1AB461EC82}" type="pres">
      <dgm:prSet presAssocID="{7484226D-5880-4385-B3E1-ACEC9E2EEB31}" presName="LevelTwoTextNode" presStyleLbl="node2" presStyleIdx="0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CF4632-2902-4C67-869E-2DC383FB7A9C}" type="pres">
      <dgm:prSet presAssocID="{7484226D-5880-4385-B3E1-ACEC9E2EEB31}" presName="level3hierChild" presStyleCnt="0"/>
      <dgm:spPr/>
      <dgm:t>
        <a:bodyPr/>
        <a:lstStyle/>
        <a:p>
          <a:endParaRPr lang="en-US"/>
        </a:p>
      </dgm:t>
    </dgm:pt>
    <dgm:pt modelId="{9730A9CB-FBF4-4A26-AA0E-AE77A7E1A88E}" type="pres">
      <dgm:prSet presAssocID="{E61D3A69-6384-431C-99CF-750B3FE51692}" presName="conn2-1" presStyleLbl="parChTrans1D2" presStyleIdx="1" presStyleCnt="9"/>
      <dgm:spPr/>
      <dgm:t>
        <a:bodyPr/>
        <a:lstStyle/>
        <a:p>
          <a:endParaRPr lang="en-US"/>
        </a:p>
      </dgm:t>
    </dgm:pt>
    <dgm:pt modelId="{B3D2FFFB-3E78-46C8-8088-8CECDF1DA3DC}" type="pres">
      <dgm:prSet presAssocID="{E61D3A69-6384-431C-99CF-750B3FE51692}" presName="connTx" presStyleLbl="parChTrans1D2" presStyleIdx="1" presStyleCnt="9"/>
      <dgm:spPr/>
      <dgm:t>
        <a:bodyPr/>
        <a:lstStyle/>
        <a:p>
          <a:endParaRPr lang="en-US"/>
        </a:p>
      </dgm:t>
    </dgm:pt>
    <dgm:pt modelId="{A374F11D-46DC-485F-B9C2-CF212A00E04C}" type="pres">
      <dgm:prSet presAssocID="{DD0B89C6-CF15-429D-B376-B926B50D4400}" presName="root2" presStyleCnt="0"/>
      <dgm:spPr/>
      <dgm:t>
        <a:bodyPr/>
        <a:lstStyle/>
        <a:p>
          <a:endParaRPr lang="en-US"/>
        </a:p>
      </dgm:t>
    </dgm:pt>
    <dgm:pt modelId="{393DFFD4-0C9C-418E-9A1C-BED51D57368F}" type="pres">
      <dgm:prSet presAssocID="{DD0B89C6-CF15-429D-B376-B926B50D4400}" presName="LevelTwoTextNode" presStyleLbl="node2" presStyleIdx="1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8793C8-1D6E-484C-A22A-5B7A7C8AE8BD}" type="pres">
      <dgm:prSet presAssocID="{DD0B89C6-CF15-429D-B376-B926B50D4400}" presName="level3hierChild" presStyleCnt="0"/>
      <dgm:spPr/>
      <dgm:t>
        <a:bodyPr/>
        <a:lstStyle/>
        <a:p>
          <a:endParaRPr lang="en-US"/>
        </a:p>
      </dgm:t>
    </dgm:pt>
    <dgm:pt modelId="{ABDA2474-E9B0-4EB0-AAD2-D071ABDB699A}" type="pres">
      <dgm:prSet presAssocID="{59778C5B-DF12-438C-8A31-2C2B71514477}" presName="conn2-1" presStyleLbl="parChTrans1D2" presStyleIdx="2" presStyleCnt="9"/>
      <dgm:spPr/>
      <dgm:t>
        <a:bodyPr/>
        <a:lstStyle/>
        <a:p>
          <a:endParaRPr lang="en-US"/>
        </a:p>
      </dgm:t>
    </dgm:pt>
    <dgm:pt modelId="{B3455951-C861-4845-9AE7-981F223B8EC3}" type="pres">
      <dgm:prSet presAssocID="{59778C5B-DF12-438C-8A31-2C2B71514477}" presName="connTx" presStyleLbl="parChTrans1D2" presStyleIdx="2" presStyleCnt="9"/>
      <dgm:spPr/>
      <dgm:t>
        <a:bodyPr/>
        <a:lstStyle/>
        <a:p>
          <a:endParaRPr lang="en-US"/>
        </a:p>
      </dgm:t>
    </dgm:pt>
    <dgm:pt modelId="{2DBFDD8B-0F87-431B-8382-84A865D1EB97}" type="pres">
      <dgm:prSet presAssocID="{04B1FCAF-9FEA-4E25-B78E-3F44C6A9693A}" presName="root2" presStyleCnt="0"/>
      <dgm:spPr/>
      <dgm:t>
        <a:bodyPr/>
        <a:lstStyle/>
        <a:p>
          <a:endParaRPr lang="en-US"/>
        </a:p>
      </dgm:t>
    </dgm:pt>
    <dgm:pt modelId="{7EF70C50-8570-4417-84D9-DBD063BF3760}" type="pres">
      <dgm:prSet presAssocID="{04B1FCAF-9FEA-4E25-B78E-3F44C6A9693A}" presName="LevelTwoTextNode" presStyleLbl="node2" presStyleIdx="2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A46D86-492C-450F-8BD0-95E22EA767BF}" type="pres">
      <dgm:prSet presAssocID="{04B1FCAF-9FEA-4E25-B78E-3F44C6A9693A}" presName="level3hierChild" presStyleCnt="0"/>
      <dgm:spPr/>
      <dgm:t>
        <a:bodyPr/>
        <a:lstStyle/>
        <a:p>
          <a:endParaRPr lang="en-US"/>
        </a:p>
      </dgm:t>
    </dgm:pt>
    <dgm:pt modelId="{0E705D9E-57FC-42C6-9B6E-51D496AFFE6B}" type="pres">
      <dgm:prSet presAssocID="{493C2519-1E0F-41AE-AD78-E6D859823C06}" presName="conn2-1" presStyleLbl="parChTrans1D2" presStyleIdx="3" presStyleCnt="9"/>
      <dgm:spPr/>
      <dgm:t>
        <a:bodyPr/>
        <a:lstStyle/>
        <a:p>
          <a:endParaRPr lang="en-US"/>
        </a:p>
      </dgm:t>
    </dgm:pt>
    <dgm:pt modelId="{8984C43D-F8E4-41AB-98FA-12F69ADB2746}" type="pres">
      <dgm:prSet presAssocID="{493C2519-1E0F-41AE-AD78-E6D859823C06}" presName="connTx" presStyleLbl="parChTrans1D2" presStyleIdx="3" presStyleCnt="9"/>
      <dgm:spPr/>
      <dgm:t>
        <a:bodyPr/>
        <a:lstStyle/>
        <a:p>
          <a:endParaRPr lang="en-US"/>
        </a:p>
      </dgm:t>
    </dgm:pt>
    <dgm:pt modelId="{5B5F43F5-B2AD-43D0-8634-1F8289C8B882}" type="pres">
      <dgm:prSet presAssocID="{A26659E6-F4B8-4947-9AC1-7B22F679EB74}" presName="root2" presStyleCnt="0"/>
      <dgm:spPr/>
      <dgm:t>
        <a:bodyPr/>
        <a:lstStyle/>
        <a:p>
          <a:endParaRPr lang="en-US"/>
        </a:p>
      </dgm:t>
    </dgm:pt>
    <dgm:pt modelId="{04D86C2F-E786-4821-A9AB-CB008E8C5A49}" type="pres">
      <dgm:prSet presAssocID="{A26659E6-F4B8-4947-9AC1-7B22F679EB74}" presName="LevelTwoTextNode" presStyleLbl="node2" presStyleIdx="3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F1647F-7B0D-47CA-8A81-1776CF51FAFF}" type="pres">
      <dgm:prSet presAssocID="{A26659E6-F4B8-4947-9AC1-7B22F679EB74}" presName="level3hierChild" presStyleCnt="0"/>
      <dgm:spPr/>
      <dgm:t>
        <a:bodyPr/>
        <a:lstStyle/>
        <a:p>
          <a:endParaRPr lang="en-US"/>
        </a:p>
      </dgm:t>
    </dgm:pt>
    <dgm:pt modelId="{FBD40572-A37C-44AD-ACC7-BFC47F5256B5}" type="pres">
      <dgm:prSet presAssocID="{BCB003B2-E870-43D3-85A9-1B4F5AAE2309}" presName="conn2-1" presStyleLbl="parChTrans1D2" presStyleIdx="4" presStyleCnt="9"/>
      <dgm:spPr/>
      <dgm:t>
        <a:bodyPr/>
        <a:lstStyle/>
        <a:p>
          <a:endParaRPr lang="en-US"/>
        </a:p>
      </dgm:t>
    </dgm:pt>
    <dgm:pt modelId="{764BB5AB-A59B-433D-9C3D-9CD88813E22C}" type="pres">
      <dgm:prSet presAssocID="{BCB003B2-E870-43D3-85A9-1B4F5AAE2309}" presName="connTx" presStyleLbl="parChTrans1D2" presStyleIdx="4" presStyleCnt="9"/>
      <dgm:spPr/>
      <dgm:t>
        <a:bodyPr/>
        <a:lstStyle/>
        <a:p>
          <a:endParaRPr lang="en-US"/>
        </a:p>
      </dgm:t>
    </dgm:pt>
    <dgm:pt modelId="{13F94667-822C-46D2-93C9-BD81CBAC9A09}" type="pres">
      <dgm:prSet presAssocID="{AF79CC76-BEB3-4409-98BD-24B9292199B2}" presName="root2" presStyleCnt="0"/>
      <dgm:spPr/>
      <dgm:t>
        <a:bodyPr/>
        <a:lstStyle/>
        <a:p>
          <a:endParaRPr lang="en-US"/>
        </a:p>
      </dgm:t>
    </dgm:pt>
    <dgm:pt modelId="{2E55BB5E-8855-44EE-B3FC-53F26289CD47}" type="pres">
      <dgm:prSet presAssocID="{AF79CC76-BEB3-4409-98BD-24B9292199B2}" presName="LevelTwoTextNode" presStyleLbl="node2" presStyleIdx="4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758F99-7C20-422D-84B3-BCA737779E49}" type="pres">
      <dgm:prSet presAssocID="{AF79CC76-BEB3-4409-98BD-24B9292199B2}" presName="level3hierChild" presStyleCnt="0"/>
      <dgm:spPr/>
      <dgm:t>
        <a:bodyPr/>
        <a:lstStyle/>
        <a:p>
          <a:endParaRPr lang="en-US"/>
        </a:p>
      </dgm:t>
    </dgm:pt>
    <dgm:pt modelId="{F7A38F20-BBE6-49A2-82BA-4A3ED2205FFC}" type="pres">
      <dgm:prSet presAssocID="{3892FCD0-5ED2-41E9-BC10-C52223F1D841}" presName="conn2-1" presStyleLbl="parChTrans1D2" presStyleIdx="5" presStyleCnt="9"/>
      <dgm:spPr/>
      <dgm:t>
        <a:bodyPr/>
        <a:lstStyle/>
        <a:p>
          <a:endParaRPr lang="en-US"/>
        </a:p>
      </dgm:t>
    </dgm:pt>
    <dgm:pt modelId="{A6B3754C-B2E9-4F76-A28F-755DB362863E}" type="pres">
      <dgm:prSet presAssocID="{3892FCD0-5ED2-41E9-BC10-C52223F1D841}" presName="connTx" presStyleLbl="parChTrans1D2" presStyleIdx="5" presStyleCnt="9"/>
      <dgm:spPr/>
      <dgm:t>
        <a:bodyPr/>
        <a:lstStyle/>
        <a:p>
          <a:endParaRPr lang="en-US"/>
        </a:p>
      </dgm:t>
    </dgm:pt>
    <dgm:pt modelId="{C05A372F-2B48-422F-812C-11A52E7DFF6F}" type="pres">
      <dgm:prSet presAssocID="{0D43FCF1-267D-4ABB-B954-A1222EB6DF69}" presName="root2" presStyleCnt="0"/>
      <dgm:spPr/>
      <dgm:t>
        <a:bodyPr/>
        <a:lstStyle/>
        <a:p>
          <a:endParaRPr lang="en-US"/>
        </a:p>
      </dgm:t>
    </dgm:pt>
    <dgm:pt modelId="{DC93B9A3-D827-4738-992B-C8762341AD85}" type="pres">
      <dgm:prSet presAssocID="{0D43FCF1-267D-4ABB-B954-A1222EB6DF69}" presName="LevelTwoTextNode" presStyleLbl="node2" presStyleIdx="5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0F866D-E0CF-4D79-8CB8-A88952781BE9}" type="pres">
      <dgm:prSet presAssocID="{0D43FCF1-267D-4ABB-B954-A1222EB6DF69}" presName="level3hierChild" presStyleCnt="0"/>
      <dgm:spPr/>
      <dgm:t>
        <a:bodyPr/>
        <a:lstStyle/>
        <a:p>
          <a:endParaRPr lang="en-US"/>
        </a:p>
      </dgm:t>
    </dgm:pt>
    <dgm:pt modelId="{774B4EB6-2E9A-4F54-A0CD-C2BEEB2D2B62}" type="pres">
      <dgm:prSet presAssocID="{64EB8EB8-BF0C-45B5-BCD3-F24820E555E7}" presName="conn2-1" presStyleLbl="parChTrans1D2" presStyleIdx="6" presStyleCnt="9"/>
      <dgm:spPr/>
      <dgm:t>
        <a:bodyPr/>
        <a:lstStyle/>
        <a:p>
          <a:endParaRPr lang="en-US"/>
        </a:p>
      </dgm:t>
    </dgm:pt>
    <dgm:pt modelId="{6760943E-BE88-4706-972F-4FA5F8F7184D}" type="pres">
      <dgm:prSet presAssocID="{64EB8EB8-BF0C-45B5-BCD3-F24820E555E7}" presName="connTx" presStyleLbl="parChTrans1D2" presStyleIdx="6" presStyleCnt="9"/>
      <dgm:spPr/>
      <dgm:t>
        <a:bodyPr/>
        <a:lstStyle/>
        <a:p>
          <a:endParaRPr lang="en-US"/>
        </a:p>
      </dgm:t>
    </dgm:pt>
    <dgm:pt modelId="{BEDDDB7B-D508-4270-BF48-A754E9C05551}" type="pres">
      <dgm:prSet presAssocID="{472C5278-1098-47E0-8FE0-4618608A961E}" presName="root2" presStyleCnt="0"/>
      <dgm:spPr/>
      <dgm:t>
        <a:bodyPr/>
        <a:lstStyle/>
        <a:p>
          <a:endParaRPr lang="en-US"/>
        </a:p>
      </dgm:t>
    </dgm:pt>
    <dgm:pt modelId="{F69AB379-81ED-4ED8-843E-2490153B990D}" type="pres">
      <dgm:prSet presAssocID="{472C5278-1098-47E0-8FE0-4618608A961E}" presName="LevelTwoTextNode" presStyleLbl="node2" presStyleIdx="6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9054D0-1484-4C52-BADC-86F3EBD2CA36}" type="pres">
      <dgm:prSet presAssocID="{472C5278-1098-47E0-8FE0-4618608A961E}" presName="level3hierChild" presStyleCnt="0"/>
      <dgm:spPr/>
      <dgm:t>
        <a:bodyPr/>
        <a:lstStyle/>
        <a:p>
          <a:endParaRPr lang="en-US"/>
        </a:p>
      </dgm:t>
    </dgm:pt>
    <dgm:pt modelId="{58660C68-1978-40BA-96F9-AC94B319A969}" type="pres">
      <dgm:prSet presAssocID="{76A539C4-1E3F-467D-8F78-F66E710C91DC}" presName="conn2-1" presStyleLbl="parChTrans1D2" presStyleIdx="7" presStyleCnt="9"/>
      <dgm:spPr/>
      <dgm:t>
        <a:bodyPr/>
        <a:lstStyle/>
        <a:p>
          <a:endParaRPr lang="en-US"/>
        </a:p>
      </dgm:t>
    </dgm:pt>
    <dgm:pt modelId="{74E57038-3794-4308-AFB7-EF8D4E0E3783}" type="pres">
      <dgm:prSet presAssocID="{76A539C4-1E3F-467D-8F78-F66E710C91DC}" presName="connTx" presStyleLbl="parChTrans1D2" presStyleIdx="7" presStyleCnt="9"/>
      <dgm:spPr/>
      <dgm:t>
        <a:bodyPr/>
        <a:lstStyle/>
        <a:p>
          <a:endParaRPr lang="en-US"/>
        </a:p>
      </dgm:t>
    </dgm:pt>
    <dgm:pt modelId="{585DF9EE-89F6-4E94-8D3D-045ED2FA4AEE}" type="pres">
      <dgm:prSet presAssocID="{4DE9BCDC-F732-4854-BA9A-D5CF6E2FD23C}" presName="root2" presStyleCnt="0"/>
      <dgm:spPr/>
      <dgm:t>
        <a:bodyPr/>
        <a:lstStyle/>
        <a:p>
          <a:endParaRPr lang="en-US"/>
        </a:p>
      </dgm:t>
    </dgm:pt>
    <dgm:pt modelId="{91AF195C-F635-40E6-83CA-A4B1535F89E3}" type="pres">
      <dgm:prSet presAssocID="{4DE9BCDC-F732-4854-BA9A-D5CF6E2FD23C}" presName="LevelTwoTextNode" presStyleLbl="node2" presStyleIdx="7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212B4C-98D6-4038-951F-0E18DA0DA3AB}" type="pres">
      <dgm:prSet presAssocID="{4DE9BCDC-F732-4854-BA9A-D5CF6E2FD23C}" presName="level3hierChild" presStyleCnt="0"/>
      <dgm:spPr/>
      <dgm:t>
        <a:bodyPr/>
        <a:lstStyle/>
        <a:p>
          <a:endParaRPr lang="en-US"/>
        </a:p>
      </dgm:t>
    </dgm:pt>
    <dgm:pt modelId="{F05B3F91-433D-417D-A302-D0A52834C934}" type="pres">
      <dgm:prSet presAssocID="{78EC8020-7DDC-4F97-A6B5-3F1BA0D8C786}" presName="conn2-1" presStyleLbl="parChTrans1D2" presStyleIdx="8" presStyleCnt="9"/>
      <dgm:spPr/>
      <dgm:t>
        <a:bodyPr/>
        <a:lstStyle/>
        <a:p>
          <a:endParaRPr lang="en-US"/>
        </a:p>
      </dgm:t>
    </dgm:pt>
    <dgm:pt modelId="{AAA121B5-6643-4B3A-8041-7106C2C5CE94}" type="pres">
      <dgm:prSet presAssocID="{78EC8020-7DDC-4F97-A6B5-3F1BA0D8C786}" presName="connTx" presStyleLbl="parChTrans1D2" presStyleIdx="8" presStyleCnt="9"/>
      <dgm:spPr/>
      <dgm:t>
        <a:bodyPr/>
        <a:lstStyle/>
        <a:p>
          <a:endParaRPr lang="en-US"/>
        </a:p>
      </dgm:t>
    </dgm:pt>
    <dgm:pt modelId="{BDD89B38-B6A1-410F-ACD1-1C445FA9CB15}" type="pres">
      <dgm:prSet presAssocID="{19FDD815-341A-4CFF-8EA9-0B21E5B66BB8}" presName="root2" presStyleCnt="0"/>
      <dgm:spPr/>
      <dgm:t>
        <a:bodyPr/>
        <a:lstStyle/>
        <a:p>
          <a:endParaRPr lang="en-US"/>
        </a:p>
      </dgm:t>
    </dgm:pt>
    <dgm:pt modelId="{F0FF6938-E5DA-45A9-93F3-237AC9FFF563}" type="pres">
      <dgm:prSet presAssocID="{19FDD815-341A-4CFF-8EA9-0B21E5B66BB8}" presName="LevelTwoTextNode" presStyleLbl="node2" presStyleIdx="8" presStyleCnt="9" custScaleX="4786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5426F2-9F4D-451B-B5D0-1242B7E756EB}" type="pres">
      <dgm:prSet presAssocID="{19FDD815-341A-4CFF-8EA9-0B21E5B66BB8}" presName="level3hierChild" presStyleCnt="0"/>
      <dgm:spPr/>
      <dgm:t>
        <a:bodyPr/>
        <a:lstStyle/>
        <a:p>
          <a:endParaRPr lang="en-US"/>
        </a:p>
      </dgm:t>
    </dgm:pt>
  </dgm:ptLst>
  <dgm:cxnLst>
    <dgm:cxn modelId="{68FE37EE-FF5C-4F37-B87C-DB39C352927A}" type="presOf" srcId="{E61D3A69-6384-431C-99CF-750B3FE51692}" destId="{B3D2FFFB-3E78-46C8-8088-8CECDF1DA3DC}" srcOrd="1" destOrd="0" presId="urn:microsoft.com/office/officeart/2005/8/layout/hierarchy2"/>
    <dgm:cxn modelId="{4CEF6DC4-B5E8-48DC-849C-DB66DEFB974D}" type="presOf" srcId="{493C2519-1E0F-41AE-AD78-E6D859823C06}" destId="{0E705D9E-57FC-42C6-9B6E-51D496AFFE6B}" srcOrd="0" destOrd="0" presId="urn:microsoft.com/office/officeart/2005/8/layout/hierarchy2"/>
    <dgm:cxn modelId="{FE3CE24E-A6A4-4C4F-9DB1-12D0D8730556}" type="presOf" srcId="{493C2519-1E0F-41AE-AD78-E6D859823C06}" destId="{8984C43D-F8E4-41AB-98FA-12F69ADB2746}" srcOrd="1" destOrd="0" presId="urn:microsoft.com/office/officeart/2005/8/layout/hierarchy2"/>
    <dgm:cxn modelId="{A32B9AB6-8A74-4B78-8ECE-86C6E66555EE}" srcId="{8CF0537F-DFB5-44D8-8307-DE0F1B957514}" destId="{04B1FCAF-9FEA-4E25-B78E-3F44C6A9693A}" srcOrd="2" destOrd="0" parTransId="{59778C5B-DF12-438C-8A31-2C2B71514477}" sibTransId="{EA13027F-EA0B-4A85-BD41-725123630DA5}"/>
    <dgm:cxn modelId="{25BAF3E0-2FA4-4FA1-9D40-C1C94A207EB2}" type="presOf" srcId="{AF79CC76-BEB3-4409-98BD-24B9292199B2}" destId="{2E55BB5E-8855-44EE-B3FC-53F26289CD47}" srcOrd="0" destOrd="0" presId="urn:microsoft.com/office/officeart/2005/8/layout/hierarchy2"/>
    <dgm:cxn modelId="{FD9530C3-FFA7-4BB1-9ACE-41FA68ED8C89}" type="presOf" srcId="{64EB8EB8-BF0C-45B5-BCD3-F24820E555E7}" destId="{774B4EB6-2E9A-4F54-A0CD-C2BEEB2D2B62}" srcOrd="0" destOrd="0" presId="urn:microsoft.com/office/officeart/2005/8/layout/hierarchy2"/>
    <dgm:cxn modelId="{7F959CF0-0E43-48E9-AE8F-2B1148A6DE7C}" type="presOf" srcId="{A26659E6-F4B8-4947-9AC1-7B22F679EB74}" destId="{04D86C2F-E786-4821-A9AB-CB008E8C5A49}" srcOrd="0" destOrd="0" presId="urn:microsoft.com/office/officeart/2005/8/layout/hierarchy2"/>
    <dgm:cxn modelId="{F526AA82-BB9A-4E1C-96F9-5FF0BD377B43}" type="presOf" srcId="{8CF0537F-DFB5-44D8-8307-DE0F1B957514}" destId="{C12E23F5-98AD-4C21-8DF6-405BDCBC0E47}" srcOrd="0" destOrd="0" presId="urn:microsoft.com/office/officeart/2005/8/layout/hierarchy2"/>
    <dgm:cxn modelId="{62AF5D23-E5BC-4CBA-9215-F76269FF0A59}" srcId="{8CF0537F-DFB5-44D8-8307-DE0F1B957514}" destId="{19FDD815-341A-4CFF-8EA9-0B21E5B66BB8}" srcOrd="8" destOrd="0" parTransId="{78EC8020-7DDC-4F97-A6B5-3F1BA0D8C786}" sibTransId="{E1A21ACE-BB5F-4CC7-B3E8-CAAD70E7CC3D}"/>
    <dgm:cxn modelId="{A785B9F8-6F14-4E39-AB22-1B40A99E5A8A}" srcId="{8CF0537F-DFB5-44D8-8307-DE0F1B957514}" destId="{AF79CC76-BEB3-4409-98BD-24B9292199B2}" srcOrd="4" destOrd="0" parTransId="{BCB003B2-E870-43D3-85A9-1B4F5AAE2309}" sibTransId="{02A9A7AD-C027-41F5-A231-516A73A385F4}"/>
    <dgm:cxn modelId="{B29FCD96-4929-4D4D-8674-DFE868ABB52F}" type="presOf" srcId="{4D6AD091-8A13-462F-9D87-75C84ACBEDA5}" destId="{C3EA19C4-B418-40D5-8894-956DC5B8EE29}" srcOrd="0" destOrd="0" presId="urn:microsoft.com/office/officeart/2005/8/layout/hierarchy2"/>
    <dgm:cxn modelId="{C5EB5C6E-73D7-4D44-B366-D8CE2F206830}" type="presOf" srcId="{D68272EE-44E1-4EEB-93E1-ED8D2FE708D4}" destId="{24E65014-AAB3-4565-8E55-5ACF7028CFEC}" srcOrd="1" destOrd="0" presId="urn:microsoft.com/office/officeart/2005/8/layout/hierarchy2"/>
    <dgm:cxn modelId="{BEBDD0BB-111B-4BBA-974B-6A308661DB17}" type="presOf" srcId="{3892FCD0-5ED2-41E9-BC10-C52223F1D841}" destId="{A6B3754C-B2E9-4F76-A28F-755DB362863E}" srcOrd="1" destOrd="0" presId="urn:microsoft.com/office/officeart/2005/8/layout/hierarchy2"/>
    <dgm:cxn modelId="{DB7C2D2A-4EE5-4B4A-B5FD-5AD4A6BEE5AE}" type="presOf" srcId="{3892FCD0-5ED2-41E9-BC10-C52223F1D841}" destId="{F7A38F20-BBE6-49A2-82BA-4A3ED2205FFC}" srcOrd="0" destOrd="0" presId="urn:microsoft.com/office/officeart/2005/8/layout/hierarchy2"/>
    <dgm:cxn modelId="{328D3FA8-3CEC-4180-9A7E-1E11FF3013B2}" type="presOf" srcId="{78EC8020-7DDC-4F97-A6B5-3F1BA0D8C786}" destId="{AAA121B5-6643-4B3A-8041-7106C2C5CE94}" srcOrd="1" destOrd="0" presId="urn:microsoft.com/office/officeart/2005/8/layout/hierarchy2"/>
    <dgm:cxn modelId="{E0C06377-1608-4646-9A82-2875ED11505F}" type="presOf" srcId="{472C5278-1098-47E0-8FE0-4618608A961E}" destId="{F69AB379-81ED-4ED8-843E-2490153B990D}" srcOrd="0" destOrd="0" presId="urn:microsoft.com/office/officeart/2005/8/layout/hierarchy2"/>
    <dgm:cxn modelId="{E57008B3-C9AC-4F40-8DB4-CDF36F8F3C48}" srcId="{8CF0537F-DFB5-44D8-8307-DE0F1B957514}" destId="{A26659E6-F4B8-4947-9AC1-7B22F679EB74}" srcOrd="3" destOrd="0" parTransId="{493C2519-1E0F-41AE-AD78-E6D859823C06}" sibTransId="{FEFEC53A-3844-4970-984C-5B3B6D4BABF8}"/>
    <dgm:cxn modelId="{067E6005-CF1C-4A9E-AB42-67341C636788}" type="presOf" srcId="{D68272EE-44E1-4EEB-93E1-ED8D2FE708D4}" destId="{76331E26-6E50-4A2F-B169-38E021E08BD9}" srcOrd="0" destOrd="0" presId="urn:microsoft.com/office/officeart/2005/8/layout/hierarchy2"/>
    <dgm:cxn modelId="{0BD4DF2A-C20C-4AAD-BE5A-1026CC705B65}" type="presOf" srcId="{7484226D-5880-4385-B3E1-ACEC9E2EEB31}" destId="{A131B3B9-6AB6-458A-A854-EE1AB461EC82}" srcOrd="0" destOrd="0" presId="urn:microsoft.com/office/officeart/2005/8/layout/hierarchy2"/>
    <dgm:cxn modelId="{A4C1CF04-F965-468A-A6DA-A8BE753A75D8}" type="presOf" srcId="{BCB003B2-E870-43D3-85A9-1B4F5AAE2309}" destId="{FBD40572-A37C-44AD-ACC7-BFC47F5256B5}" srcOrd="0" destOrd="0" presId="urn:microsoft.com/office/officeart/2005/8/layout/hierarchy2"/>
    <dgm:cxn modelId="{76934FA6-F049-4AD6-8DB6-0107EBE5B06D}" type="presOf" srcId="{BCB003B2-E870-43D3-85A9-1B4F5AAE2309}" destId="{764BB5AB-A59B-433D-9C3D-9CD88813E22C}" srcOrd="1" destOrd="0" presId="urn:microsoft.com/office/officeart/2005/8/layout/hierarchy2"/>
    <dgm:cxn modelId="{ED45AB2F-B65B-48C2-91E4-E61A81FCDF63}" srcId="{8CF0537F-DFB5-44D8-8307-DE0F1B957514}" destId="{DD0B89C6-CF15-429D-B376-B926B50D4400}" srcOrd="1" destOrd="0" parTransId="{E61D3A69-6384-431C-99CF-750B3FE51692}" sibTransId="{3E3C171F-5F1D-4CA4-9580-EC675C1577DE}"/>
    <dgm:cxn modelId="{CCC2977C-B8CF-4D70-B0D3-F204B35062C6}" type="presOf" srcId="{76A539C4-1E3F-467D-8F78-F66E710C91DC}" destId="{74E57038-3794-4308-AFB7-EF8D4E0E3783}" srcOrd="1" destOrd="0" presId="urn:microsoft.com/office/officeart/2005/8/layout/hierarchy2"/>
    <dgm:cxn modelId="{FB38C91D-24BA-4639-92D0-E94F5EC32A78}" srcId="{8CF0537F-DFB5-44D8-8307-DE0F1B957514}" destId="{4DE9BCDC-F732-4854-BA9A-D5CF6E2FD23C}" srcOrd="7" destOrd="0" parTransId="{76A539C4-1E3F-467D-8F78-F66E710C91DC}" sibTransId="{CFDDB9C2-9CAC-4393-9073-2E3D88158581}"/>
    <dgm:cxn modelId="{36F7CB4C-66BA-4804-89A5-B390AACEDB08}" type="presOf" srcId="{76A539C4-1E3F-467D-8F78-F66E710C91DC}" destId="{58660C68-1978-40BA-96F9-AC94B319A969}" srcOrd="0" destOrd="0" presId="urn:microsoft.com/office/officeart/2005/8/layout/hierarchy2"/>
    <dgm:cxn modelId="{C61272BA-20A5-43DC-94F8-FC96710DF23F}" srcId="{4D6AD091-8A13-462F-9D87-75C84ACBEDA5}" destId="{8CF0537F-DFB5-44D8-8307-DE0F1B957514}" srcOrd="0" destOrd="0" parTransId="{1A87A3FD-C4FE-461A-B1D8-1B6FA226406F}" sibTransId="{4836F6A2-7E18-4979-B76C-F9ADF2FB221D}"/>
    <dgm:cxn modelId="{A7973E1F-FE21-4834-AC31-40DE0A0D1D7B}" srcId="{8CF0537F-DFB5-44D8-8307-DE0F1B957514}" destId="{472C5278-1098-47E0-8FE0-4618608A961E}" srcOrd="6" destOrd="0" parTransId="{64EB8EB8-BF0C-45B5-BCD3-F24820E555E7}" sibTransId="{12994D47-A206-452D-A138-88EB390B8184}"/>
    <dgm:cxn modelId="{1622609A-7163-4FC8-B544-D9B90EFEC3DF}" type="presOf" srcId="{78EC8020-7DDC-4F97-A6B5-3F1BA0D8C786}" destId="{F05B3F91-433D-417D-A302-D0A52834C934}" srcOrd="0" destOrd="0" presId="urn:microsoft.com/office/officeart/2005/8/layout/hierarchy2"/>
    <dgm:cxn modelId="{557E8375-8300-4A77-9AEE-B5237B6F408C}" type="presOf" srcId="{04B1FCAF-9FEA-4E25-B78E-3F44C6A9693A}" destId="{7EF70C50-8570-4417-84D9-DBD063BF3760}" srcOrd="0" destOrd="0" presId="urn:microsoft.com/office/officeart/2005/8/layout/hierarchy2"/>
    <dgm:cxn modelId="{9852D914-9229-4C41-8868-1D6B5F62A900}" srcId="{8CF0537F-DFB5-44D8-8307-DE0F1B957514}" destId="{7484226D-5880-4385-B3E1-ACEC9E2EEB31}" srcOrd="0" destOrd="0" parTransId="{D68272EE-44E1-4EEB-93E1-ED8D2FE708D4}" sibTransId="{373FA04C-78B5-4F1D-A970-515223C9F8BF}"/>
    <dgm:cxn modelId="{47252280-986C-4687-BE73-56B8F3579481}" type="presOf" srcId="{19FDD815-341A-4CFF-8EA9-0B21E5B66BB8}" destId="{F0FF6938-E5DA-45A9-93F3-237AC9FFF563}" srcOrd="0" destOrd="0" presId="urn:microsoft.com/office/officeart/2005/8/layout/hierarchy2"/>
    <dgm:cxn modelId="{C143741D-2152-4B84-8BCC-79AFDC24115B}" type="presOf" srcId="{4DE9BCDC-F732-4854-BA9A-D5CF6E2FD23C}" destId="{91AF195C-F635-40E6-83CA-A4B1535F89E3}" srcOrd="0" destOrd="0" presId="urn:microsoft.com/office/officeart/2005/8/layout/hierarchy2"/>
    <dgm:cxn modelId="{F846C598-9CB8-4740-8DBA-3967DC897BFD}" srcId="{8CF0537F-DFB5-44D8-8307-DE0F1B957514}" destId="{0D43FCF1-267D-4ABB-B954-A1222EB6DF69}" srcOrd="5" destOrd="0" parTransId="{3892FCD0-5ED2-41E9-BC10-C52223F1D841}" sibTransId="{CF8DF9C2-2B55-4EF5-AABF-5D5F1BA0E99C}"/>
    <dgm:cxn modelId="{E695B268-4A5B-414E-809F-DAB482200541}" type="presOf" srcId="{DD0B89C6-CF15-429D-B376-B926B50D4400}" destId="{393DFFD4-0C9C-418E-9A1C-BED51D57368F}" srcOrd="0" destOrd="0" presId="urn:microsoft.com/office/officeart/2005/8/layout/hierarchy2"/>
    <dgm:cxn modelId="{5B38F645-B2D3-4711-8D90-70F2D8674CE1}" type="presOf" srcId="{E61D3A69-6384-431C-99CF-750B3FE51692}" destId="{9730A9CB-FBF4-4A26-AA0E-AE77A7E1A88E}" srcOrd="0" destOrd="0" presId="urn:microsoft.com/office/officeart/2005/8/layout/hierarchy2"/>
    <dgm:cxn modelId="{7D52F095-069F-48EE-8354-22329144CE9C}" type="presOf" srcId="{59778C5B-DF12-438C-8A31-2C2B71514477}" destId="{B3455951-C861-4845-9AE7-981F223B8EC3}" srcOrd="1" destOrd="0" presId="urn:microsoft.com/office/officeart/2005/8/layout/hierarchy2"/>
    <dgm:cxn modelId="{7C43066B-1669-4FA2-86D6-60A22A62890C}" type="presOf" srcId="{64EB8EB8-BF0C-45B5-BCD3-F24820E555E7}" destId="{6760943E-BE88-4706-972F-4FA5F8F7184D}" srcOrd="1" destOrd="0" presId="urn:microsoft.com/office/officeart/2005/8/layout/hierarchy2"/>
    <dgm:cxn modelId="{E3FFAF00-C988-4F8B-8C0F-4B1259157B8C}" type="presOf" srcId="{0D43FCF1-267D-4ABB-B954-A1222EB6DF69}" destId="{DC93B9A3-D827-4738-992B-C8762341AD85}" srcOrd="0" destOrd="0" presId="urn:microsoft.com/office/officeart/2005/8/layout/hierarchy2"/>
    <dgm:cxn modelId="{14624DCB-E7A4-4D8A-B9F6-073950A6316F}" type="presOf" srcId="{59778C5B-DF12-438C-8A31-2C2B71514477}" destId="{ABDA2474-E9B0-4EB0-AAD2-D071ABDB699A}" srcOrd="0" destOrd="0" presId="urn:microsoft.com/office/officeart/2005/8/layout/hierarchy2"/>
    <dgm:cxn modelId="{8F231C4B-1B0F-42B9-B3E5-364F1B0A24E8}" type="presParOf" srcId="{C3EA19C4-B418-40D5-8894-956DC5B8EE29}" destId="{BF20B5F9-CA9D-47B7-B68A-C0D79D0A4317}" srcOrd="0" destOrd="0" presId="urn:microsoft.com/office/officeart/2005/8/layout/hierarchy2"/>
    <dgm:cxn modelId="{232BB228-A905-4EE3-9D96-DCA3EE666384}" type="presParOf" srcId="{BF20B5F9-CA9D-47B7-B68A-C0D79D0A4317}" destId="{C12E23F5-98AD-4C21-8DF6-405BDCBC0E47}" srcOrd="0" destOrd="0" presId="urn:microsoft.com/office/officeart/2005/8/layout/hierarchy2"/>
    <dgm:cxn modelId="{24E761E1-B1F4-4D76-B4AA-DEE97AFB0811}" type="presParOf" srcId="{BF20B5F9-CA9D-47B7-B68A-C0D79D0A4317}" destId="{A3825560-9DB1-4E28-8551-CC245C34D5F3}" srcOrd="1" destOrd="0" presId="urn:microsoft.com/office/officeart/2005/8/layout/hierarchy2"/>
    <dgm:cxn modelId="{151FE0C8-9B8E-4019-869D-A0DEDF530EF9}" type="presParOf" srcId="{A3825560-9DB1-4E28-8551-CC245C34D5F3}" destId="{76331E26-6E50-4A2F-B169-38E021E08BD9}" srcOrd="0" destOrd="0" presId="urn:microsoft.com/office/officeart/2005/8/layout/hierarchy2"/>
    <dgm:cxn modelId="{78F70CFF-2B0C-47C3-AEE7-0BEE5CD29F23}" type="presParOf" srcId="{76331E26-6E50-4A2F-B169-38E021E08BD9}" destId="{24E65014-AAB3-4565-8E55-5ACF7028CFEC}" srcOrd="0" destOrd="0" presId="urn:microsoft.com/office/officeart/2005/8/layout/hierarchy2"/>
    <dgm:cxn modelId="{5D832909-5130-460F-A85A-7C41D09283E0}" type="presParOf" srcId="{A3825560-9DB1-4E28-8551-CC245C34D5F3}" destId="{260F0959-D7C8-4D97-9675-072A1D40C48F}" srcOrd="1" destOrd="0" presId="urn:microsoft.com/office/officeart/2005/8/layout/hierarchy2"/>
    <dgm:cxn modelId="{EED86795-2EB4-45CF-993B-8E06AF60E9C7}" type="presParOf" srcId="{260F0959-D7C8-4D97-9675-072A1D40C48F}" destId="{A131B3B9-6AB6-458A-A854-EE1AB461EC82}" srcOrd="0" destOrd="0" presId="urn:microsoft.com/office/officeart/2005/8/layout/hierarchy2"/>
    <dgm:cxn modelId="{E2AFB148-28C5-4ED7-B5E8-2342BAF94661}" type="presParOf" srcId="{260F0959-D7C8-4D97-9675-072A1D40C48F}" destId="{EDCF4632-2902-4C67-869E-2DC383FB7A9C}" srcOrd="1" destOrd="0" presId="urn:microsoft.com/office/officeart/2005/8/layout/hierarchy2"/>
    <dgm:cxn modelId="{A1DB0786-9683-4650-B745-F57261E6234B}" type="presParOf" srcId="{A3825560-9DB1-4E28-8551-CC245C34D5F3}" destId="{9730A9CB-FBF4-4A26-AA0E-AE77A7E1A88E}" srcOrd="2" destOrd="0" presId="urn:microsoft.com/office/officeart/2005/8/layout/hierarchy2"/>
    <dgm:cxn modelId="{A20D9FB0-4A89-4090-A8C8-9F9DB25D002A}" type="presParOf" srcId="{9730A9CB-FBF4-4A26-AA0E-AE77A7E1A88E}" destId="{B3D2FFFB-3E78-46C8-8088-8CECDF1DA3DC}" srcOrd="0" destOrd="0" presId="urn:microsoft.com/office/officeart/2005/8/layout/hierarchy2"/>
    <dgm:cxn modelId="{F0621AAF-1DEF-4744-8AE6-0AB7280C62CC}" type="presParOf" srcId="{A3825560-9DB1-4E28-8551-CC245C34D5F3}" destId="{A374F11D-46DC-485F-B9C2-CF212A00E04C}" srcOrd="3" destOrd="0" presId="urn:microsoft.com/office/officeart/2005/8/layout/hierarchy2"/>
    <dgm:cxn modelId="{3C60B848-C40F-4E2A-82A4-7791EB369226}" type="presParOf" srcId="{A374F11D-46DC-485F-B9C2-CF212A00E04C}" destId="{393DFFD4-0C9C-418E-9A1C-BED51D57368F}" srcOrd="0" destOrd="0" presId="urn:microsoft.com/office/officeart/2005/8/layout/hierarchy2"/>
    <dgm:cxn modelId="{5601AD1B-AC91-4C5A-A4FB-099E9EC68D48}" type="presParOf" srcId="{A374F11D-46DC-485F-B9C2-CF212A00E04C}" destId="{F78793C8-1D6E-484C-A22A-5B7A7C8AE8BD}" srcOrd="1" destOrd="0" presId="urn:microsoft.com/office/officeart/2005/8/layout/hierarchy2"/>
    <dgm:cxn modelId="{64044FF8-FE11-4F14-890D-9322577C32C3}" type="presParOf" srcId="{A3825560-9DB1-4E28-8551-CC245C34D5F3}" destId="{ABDA2474-E9B0-4EB0-AAD2-D071ABDB699A}" srcOrd="4" destOrd="0" presId="urn:microsoft.com/office/officeart/2005/8/layout/hierarchy2"/>
    <dgm:cxn modelId="{1797C441-FDB4-4904-8B36-CD1C275FDE9D}" type="presParOf" srcId="{ABDA2474-E9B0-4EB0-AAD2-D071ABDB699A}" destId="{B3455951-C861-4845-9AE7-981F223B8EC3}" srcOrd="0" destOrd="0" presId="urn:microsoft.com/office/officeart/2005/8/layout/hierarchy2"/>
    <dgm:cxn modelId="{11173412-3930-4CD7-8C06-3CC9BC05B801}" type="presParOf" srcId="{A3825560-9DB1-4E28-8551-CC245C34D5F3}" destId="{2DBFDD8B-0F87-431B-8382-84A865D1EB97}" srcOrd="5" destOrd="0" presId="urn:microsoft.com/office/officeart/2005/8/layout/hierarchy2"/>
    <dgm:cxn modelId="{83069D07-0F02-4F84-A3B4-DFF497C75174}" type="presParOf" srcId="{2DBFDD8B-0F87-431B-8382-84A865D1EB97}" destId="{7EF70C50-8570-4417-84D9-DBD063BF3760}" srcOrd="0" destOrd="0" presId="urn:microsoft.com/office/officeart/2005/8/layout/hierarchy2"/>
    <dgm:cxn modelId="{F7CF2890-B2EB-479F-93AF-F3E7B5E6FC63}" type="presParOf" srcId="{2DBFDD8B-0F87-431B-8382-84A865D1EB97}" destId="{B4A46D86-492C-450F-8BD0-95E22EA767BF}" srcOrd="1" destOrd="0" presId="urn:microsoft.com/office/officeart/2005/8/layout/hierarchy2"/>
    <dgm:cxn modelId="{DE9F81EA-F237-4DFE-8150-FCB99755412B}" type="presParOf" srcId="{A3825560-9DB1-4E28-8551-CC245C34D5F3}" destId="{0E705D9E-57FC-42C6-9B6E-51D496AFFE6B}" srcOrd="6" destOrd="0" presId="urn:microsoft.com/office/officeart/2005/8/layout/hierarchy2"/>
    <dgm:cxn modelId="{0275BDCB-A318-4E30-A00B-FCDF209F7174}" type="presParOf" srcId="{0E705D9E-57FC-42C6-9B6E-51D496AFFE6B}" destId="{8984C43D-F8E4-41AB-98FA-12F69ADB2746}" srcOrd="0" destOrd="0" presId="urn:microsoft.com/office/officeart/2005/8/layout/hierarchy2"/>
    <dgm:cxn modelId="{F1090294-89D8-4CE4-9708-C0CB4C70DE7F}" type="presParOf" srcId="{A3825560-9DB1-4E28-8551-CC245C34D5F3}" destId="{5B5F43F5-B2AD-43D0-8634-1F8289C8B882}" srcOrd="7" destOrd="0" presId="urn:microsoft.com/office/officeart/2005/8/layout/hierarchy2"/>
    <dgm:cxn modelId="{275F7967-5DB3-4CF0-A38F-6CCB41A9AF8A}" type="presParOf" srcId="{5B5F43F5-B2AD-43D0-8634-1F8289C8B882}" destId="{04D86C2F-E786-4821-A9AB-CB008E8C5A49}" srcOrd="0" destOrd="0" presId="urn:microsoft.com/office/officeart/2005/8/layout/hierarchy2"/>
    <dgm:cxn modelId="{916CCD9A-6680-4EEE-8579-8EAB067BD8DB}" type="presParOf" srcId="{5B5F43F5-B2AD-43D0-8634-1F8289C8B882}" destId="{C2F1647F-7B0D-47CA-8A81-1776CF51FAFF}" srcOrd="1" destOrd="0" presId="urn:microsoft.com/office/officeart/2005/8/layout/hierarchy2"/>
    <dgm:cxn modelId="{0149BD05-E32B-44B5-B861-8B4C70F49710}" type="presParOf" srcId="{A3825560-9DB1-4E28-8551-CC245C34D5F3}" destId="{FBD40572-A37C-44AD-ACC7-BFC47F5256B5}" srcOrd="8" destOrd="0" presId="urn:microsoft.com/office/officeart/2005/8/layout/hierarchy2"/>
    <dgm:cxn modelId="{6FD3C11B-D1D4-4E49-98D7-ED7C5C7CCABB}" type="presParOf" srcId="{FBD40572-A37C-44AD-ACC7-BFC47F5256B5}" destId="{764BB5AB-A59B-433D-9C3D-9CD88813E22C}" srcOrd="0" destOrd="0" presId="urn:microsoft.com/office/officeart/2005/8/layout/hierarchy2"/>
    <dgm:cxn modelId="{0775F149-F2F3-4A3B-B7C2-816BDDFB5380}" type="presParOf" srcId="{A3825560-9DB1-4E28-8551-CC245C34D5F3}" destId="{13F94667-822C-46D2-93C9-BD81CBAC9A09}" srcOrd="9" destOrd="0" presId="urn:microsoft.com/office/officeart/2005/8/layout/hierarchy2"/>
    <dgm:cxn modelId="{58381BAC-9008-45EE-887D-7263914203D7}" type="presParOf" srcId="{13F94667-822C-46D2-93C9-BD81CBAC9A09}" destId="{2E55BB5E-8855-44EE-B3FC-53F26289CD47}" srcOrd="0" destOrd="0" presId="urn:microsoft.com/office/officeart/2005/8/layout/hierarchy2"/>
    <dgm:cxn modelId="{020CE622-3B6E-4634-8640-86179DA93ED6}" type="presParOf" srcId="{13F94667-822C-46D2-93C9-BD81CBAC9A09}" destId="{98758F99-7C20-422D-84B3-BCA737779E49}" srcOrd="1" destOrd="0" presId="urn:microsoft.com/office/officeart/2005/8/layout/hierarchy2"/>
    <dgm:cxn modelId="{BE2E3B40-D5C6-46C2-A623-27C6F17C76ED}" type="presParOf" srcId="{A3825560-9DB1-4E28-8551-CC245C34D5F3}" destId="{F7A38F20-BBE6-49A2-82BA-4A3ED2205FFC}" srcOrd="10" destOrd="0" presId="urn:microsoft.com/office/officeart/2005/8/layout/hierarchy2"/>
    <dgm:cxn modelId="{2492C677-8534-4E86-B819-DE3556CEF00C}" type="presParOf" srcId="{F7A38F20-BBE6-49A2-82BA-4A3ED2205FFC}" destId="{A6B3754C-B2E9-4F76-A28F-755DB362863E}" srcOrd="0" destOrd="0" presId="urn:microsoft.com/office/officeart/2005/8/layout/hierarchy2"/>
    <dgm:cxn modelId="{C6163D2F-E23B-435F-9C5D-07AC273E6512}" type="presParOf" srcId="{A3825560-9DB1-4E28-8551-CC245C34D5F3}" destId="{C05A372F-2B48-422F-812C-11A52E7DFF6F}" srcOrd="11" destOrd="0" presId="urn:microsoft.com/office/officeart/2005/8/layout/hierarchy2"/>
    <dgm:cxn modelId="{0FDA589F-F9C5-4277-BA2D-C8EEA09FD871}" type="presParOf" srcId="{C05A372F-2B48-422F-812C-11A52E7DFF6F}" destId="{DC93B9A3-D827-4738-992B-C8762341AD85}" srcOrd="0" destOrd="0" presId="urn:microsoft.com/office/officeart/2005/8/layout/hierarchy2"/>
    <dgm:cxn modelId="{A8F97A2F-E8BC-4C42-9C8F-8A41B6F68689}" type="presParOf" srcId="{C05A372F-2B48-422F-812C-11A52E7DFF6F}" destId="{6E0F866D-E0CF-4D79-8CB8-A88952781BE9}" srcOrd="1" destOrd="0" presId="urn:microsoft.com/office/officeart/2005/8/layout/hierarchy2"/>
    <dgm:cxn modelId="{C82A723B-1C4E-4D59-97E1-0E707BFE2A36}" type="presParOf" srcId="{A3825560-9DB1-4E28-8551-CC245C34D5F3}" destId="{774B4EB6-2E9A-4F54-A0CD-C2BEEB2D2B62}" srcOrd="12" destOrd="0" presId="urn:microsoft.com/office/officeart/2005/8/layout/hierarchy2"/>
    <dgm:cxn modelId="{4C2E389B-0060-4189-9321-A3FEF7AB1D6E}" type="presParOf" srcId="{774B4EB6-2E9A-4F54-A0CD-C2BEEB2D2B62}" destId="{6760943E-BE88-4706-972F-4FA5F8F7184D}" srcOrd="0" destOrd="0" presId="urn:microsoft.com/office/officeart/2005/8/layout/hierarchy2"/>
    <dgm:cxn modelId="{1F6DD378-3666-4B00-B851-24FDB35C9896}" type="presParOf" srcId="{A3825560-9DB1-4E28-8551-CC245C34D5F3}" destId="{BEDDDB7B-D508-4270-BF48-A754E9C05551}" srcOrd="13" destOrd="0" presId="urn:microsoft.com/office/officeart/2005/8/layout/hierarchy2"/>
    <dgm:cxn modelId="{6216F48A-2B7F-4B4E-8754-DB6606AEE17A}" type="presParOf" srcId="{BEDDDB7B-D508-4270-BF48-A754E9C05551}" destId="{F69AB379-81ED-4ED8-843E-2490153B990D}" srcOrd="0" destOrd="0" presId="urn:microsoft.com/office/officeart/2005/8/layout/hierarchy2"/>
    <dgm:cxn modelId="{1D555B13-337D-48E0-BD17-388E0E1831F6}" type="presParOf" srcId="{BEDDDB7B-D508-4270-BF48-A754E9C05551}" destId="{C19054D0-1484-4C52-BADC-86F3EBD2CA36}" srcOrd="1" destOrd="0" presId="urn:microsoft.com/office/officeart/2005/8/layout/hierarchy2"/>
    <dgm:cxn modelId="{F8CCDC65-F1B2-46DA-BAC2-00F0E52B3A28}" type="presParOf" srcId="{A3825560-9DB1-4E28-8551-CC245C34D5F3}" destId="{58660C68-1978-40BA-96F9-AC94B319A969}" srcOrd="14" destOrd="0" presId="urn:microsoft.com/office/officeart/2005/8/layout/hierarchy2"/>
    <dgm:cxn modelId="{61C942C1-9C20-41A6-A572-FA97B47AB4C9}" type="presParOf" srcId="{58660C68-1978-40BA-96F9-AC94B319A969}" destId="{74E57038-3794-4308-AFB7-EF8D4E0E3783}" srcOrd="0" destOrd="0" presId="urn:microsoft.com/office/officeart/2005/8/layout/hierarchy2"/>
    <dgm:cxn modelId="{BDF10857-6A43-433C-AA69-919532C46AFF}" type="presParOf" srcId="{A3825560-9DB1-4E28-8551-CC245C34D5F3}" destId="{585DF9EE-89F6-4E94-8D3D-045ED2FA4AEE}" srcOrd="15" destOrd="0" presId="urn:microsoft.com/office/officeart/2005/8/layout/hierarchy2"/>
    <dgm:cxn modelId="{CEA6B8F3-A6BD-4648-BA78-FBBB8FBF74AC}" type="presParOf" srcId="{585DF9EE-89F6-4E94-8D3D-045ED2FA4AEE}" destId="{91AF195C-F635-40E6-83CA-A4B1535F89E3}" srcOrd="0" destOrd="0" presId="urn:microsoft.com/office/officeart/2005/8/layout/hierarchy2"/>
    <dgm:cxn modelId="{DF7C7354-5B9C-4858-8779-D5C3CC8F6F22}" type="presParOf" srcId="{585DF9EE-89F6-4E94-8D3D-045ED2FA4AEE}" destId="{1F212B4C-98D6-4038-951F-0E18DA0DA3AB}" srcOrd="1" destOrd="0" presId="urn:microsoft.com/office/officeart/2005/8/layout/hierarchy2"/>
    <dgm:cxn modelId="{5C16C46E-42A6-4475-BB97-54F949688BE7}" type="presParOf" srcId="{A3825560-9DB1-4E28-8551-CC245C34D5F3}" destId="{F05B3F91-433D-417D-A302-D0A52834C934}" srcOrd="16" destOrd="0" presId="urn:microsoft.com/office/officeart/2005/8/layout/hierarchy2"/>
    <dgm:cxn modelId="{095E10C2-EC2D-401E-860D-79971A555593}" type="presParOf" srcId="{F05B3F91-433D-417D-A302-D0A52834C934}" destId="{AAA121B5-6643-4B3A-8041-7106C2C5CE94}" srcOrd="0" destOrd="0" presId="urn:microsoft.com/office/officeart/2005/8/layout/hierarchy2"/>
    <dgm:cxn modelId="{4FF386E9-2EC1-49EF-B598-63D411908F33}" type="presParOf" srcId="{A3825560-9DB1-4E28-8551-CC245C34D5F3}" destId="{BDD89B38-B6A1-410F-ACD1-1C445FA9CB15}" srcOrd="17" destOrd="0" presId="urn:microsoft.com/office/officeart/2005/8/layout/hierarchy2"/>
    <dgm:cxn modelId="{BE251485-77EB-4974-ADF1-B266673785F4}" type="presParOf" srcId="{BDD89B38-B6A1-410F-ACD1-1C445FA9CB15}" destId="{F0FF6938-E5DA-45A9-93F3-237AC9FFF563}" srcOrd="0" destOrd="0" presId="urn:microsoft.com/office/officeart/2005/8/layout/hierarchy2"/>
    <dgm:cxn modelId="{FFC8F4F8-EC05-4D35-8A87-D22A8CAFCE94}" type="presParOf" srcId="{BDD89B38-B6A1-410F-ACD1-1C445FA9CB15}" destId="{E05426F2-9F4D-451B-B5D0-1242B7E756E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D4004AC-532F-4DF8-A0A6-0256504CE49B}" type="doc">
      <dgm:prSet loTypeId="urn:microsoft.com/office/officeart/2005/8/layout/vList5" loCatId="list" qsTypeId="urn:microsoft.com/office/officeart/2005/8/quickstyle/simple5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F579F3BF-CE64-4613-A682-2F465B165DB6}">
      <dgm:prSet phldrT="[Text]" custT="1"/>
      <dgm:spPr/>
      <dgm:t>
        <a:bodyPr/>
        <a:lstStyle/>
        <a:p>
          <a:r>
            <a:rPr lang="en-US" sz="2200" b="1" dirty="0" smtClean="0"/>
            <a:t>Original and Extensive Ecosystem Services Survey Instrument </a:t>
          </a:r>
          <a:endParaRPr lang="en-US" sz="2200" b="1" dirty="0"/>
        </a:p>
      </dgm:t>
    </dgm:pt>
    <dgm:pt modelId="{8510AEDB-119C-4285-BCB2-D113C1296453}" type="parTrans" cxnId="{199BC9BB-8623-4A2B-BFC0-04E7B586BF2C}">
      <dgm:prSet/>
      <dgm:spPr/>
      <dgm:t>
        <a:bodyPr/>
        <a:lstStyle/>
        <a:p>
          <a:endParaRPr lang="en-US"/>
        </a:p>
      </dgm:t>
    </dgm:pt>
    <dgm:pt modelId="{88FE70FB-AAF5-4AF8-9F60-F15C20E93EE1}" type="sibTrans" cxnId="{199BC9BB-8623-4A2B-BFC0-04E7B586BF2C}">
      <dgm:prSet/>
      <dgm:spPr/>
      <dgm:t>
        <a:bodyPr/>
        <a:lstStyle/>
        <a:p>
          <a:endParaRPr lang="en-US"/>
        </a:p>
      </dgm:t>
    </dgm:pt>
    <dgm:pt modelId="{93046D02-8CB5-4CBE-B3F5-9293463A0415}">
      <dgm:prSet phldrT="[Text]" custT="1"/>
      <dgm:spPr/>
      <dgm:t>
        <a:bodyPr/>
        <a:lstStyle/>
        <a:p>
          <a:r>
            <a:rPr lang="en-US" sz="2200" dirty="0" smtClean="0"/>
            <a:t>has been administered and has provided data for the estimation of </a:t>
          </a:r>
          <a:r>
            <a:rPr lang="en-US" sz="2200" b="1" dirty="0" smtClean="0"/>
            <a:t>seven indexes </a:t>
          </a:r>
          <a:endParaRPr lang="en-US" sz="2200" b="1" dirty="0"/>
        </a:p>
      </dgm:t>
    </dgm:pt>
    <dgm:pt modelId="{8099E2EB-51EB-489F-AE12-2859C6CD7ABF}" type="parTrans" cxnId="{7CF097B6-390C-49B6-A880-4B59C9A55E83}">
      <dgm:prSet/>
      <dgm:spPr/>
      <dgm:t>
        <a:bodyPr/>
        <a:lstStyle/>
        <a:p>
          <a:endParaRPr lang="en-US"/>
        </a:p>
      </dgm:t>
    </dgm:pt>
    <dgm:pt modelId="{26E93424-4C43-4463-B6AC-658B589DC26B}" type="sibTrans" cxnId="{7CF097B6-390C-49B6-A880-4B59C9A55E83}">
      <dgm:prSet/>
      <dgm:spPr/>
      <dgm:t>
        <a:bodyPr/>
        <a:lstStyle/>
        <a:p>
          <a:endParaRPr lang="en-US"/>
        </a:p>
      </dgm:t>
    </dgm:pt>
    <dgm:pt modelId="{608605DB-0237-44D7-B2A9-528F06F4957E}">
      <dgm:prSet phldrT="[Text]" custT="1"/>
      <dgm:spPr/>
      <dgm:t>
        <a:bodyPr/>
        <a:lstStyle/>
        <a:p>
          <a:r>
            <a:rPr lang="en-US" sz="2200" b="1" dirty="0" smtClean="0"/>
            <a:t>Seven Indexes &amp; nine sub - indexes Constructed </a:t>
          </a:r>
          <a:endParaRPr lang="en-US" sz="2200" b="1" dirty="0"/>
        </a:p>
      </dgm:t>
    </dgm:pt>
    <dgm:pt modelId="{01BDCBE7-99B9-4795-9017-52D6D3E998F0}" type="parTrans" cxnId="{366B47AF-4F5F-410D-A091-630DBF764BA9}">
      <dgm:prSet/>
      <dgm:spPr/>
      <dgm:t>
        <a:bodyPr/>
        <a:lstStyle/>
        <a:p>
          <a:endParaRPr lang="en-US"/>
        </a:p>
      </dgm:t>
    </dgm:pt>
    <dgm:pt modelId="{1971CEAB-4ED6-4D5C-8B37-4F4A8D76C2FA}" type="sibTrans" cxnId="{366B47AF-4F5F-410D-A091-630DBF764BA9}">
      <dgm:prSet/>
      <dgm:spPr/>
      <dgm:t>
        <a:bodyPr/>
        <a:lstStyle/>
        <a:p>
          <a:endParaRPr lang="en-US"/>
        </a:p>
      </dgm:t>
    </dgm:pt>
    <dgm:pt modelId="{919063FD-F3D6-4087-9D94-1AD3C11F7455}">
      <dgm:prSet phldrT="[Text]" custT="1"/>
      <dgm:spPr/>
      <dgm:t>
        <a:bodyPr/>
        <a:lstStyle/>
        <a:p>
          <a:r>
            <a:rPr lang="en-US" sz="2200" dirty="0" smtClean="0"/>
            <a:t>Each of the indexes is constructed using the same methodology as that used for the UII </a:t>
          </a:r>
          <a:endParaRPr lang="en-US" sz="2200" dirty="0"/>
        </a:p>
      </dgm:t>
    </dgm:pt>
    <dgm:pt modelId="{362C9911-FD02-41FF-9801-BA45570844C1}" type="parTrans" cxnId="{1A0A9713-04A3-409E-A136-F48EBC6336B3}">
      <dgm:prSet/>
      <dgm:spPr/>
      <dgm:t>
        <a:bodyPr/>
        <a:lstStyle/>
        <a:p>
          <a:endParaRPr lang="en-US"/>
        </a:p>
      </dgm:t>
    </dgm:pt>
    <dgm:pt modelId="{15632BF1-2419-4D44-B5DB-D97517783688}" type="sibTrans" cxnId="{1A0A9713-04A3-409E-A136-F48EBC6336B3}">
      <dgm:prSet/>
      <dgm:spPr/>
      <dgm:t>
        <a:bodyPr/>
        <a:lstStyle/>
        <a:p>
          <a:endParaRPr lang="en-US"/>
        </a:p>
      </dgm:t>
    </dgm:pt>
    <dgm:pt modelId="{CA8728FF-7749-40FB-88E7-11924342642C}">
      <dgm:prSet phldrT="[Text]" custT="1"/>
      <dgm:spPr/>
      <dgm:t>
        <a:bodyPr/>
        <a:lstStyle/>
        <a:p>
          <a:r>
            <a:rPr lang="en-US" sz="2200" b="1" dirty="0" smtClean="0"/>
            <a:t>A Regression Model is obtained for the </a:t>
          </a:r>
          <a:r>
            <a:rPr lang="en-US" sz="2200" b="1" i="1" dirty="0" smtClean="0"/>
            <a:t>Satisfaction </a:t>
          </a:r>
          <a:r>
            <a:rPr lang="en-US" sz="2200" b="1" dirty="0" smtClean="0"/>
            <a:t>index</a:t>
          </a:r>
          <a:endParaRPr lang="en-US" sz="2200" b="1" dirty="0"/>
        </a:p>
      </dgm:t>
    </dgm:pt>
    <dgm:pt modelId="{C046E7DA-B9C7-4FAF-97F2-0CC3A29E306E}" type="parTrans" cxnId="{DE276F90-C0B7-4028-A6C3-76E5F734B753}">
      <dgm:prSet/>
      <dgm:spPr/>
      <dgm:t>
        <a:bodyPr/>
        <a:lstStyle/>
        <a:p>
          <a:endParaRPr lang="en-US"/>
        </a:p>
      </dgm:t>
    </dgm:pt>
    <dgm:pt modelId="{EA800156-7404-484B-9ECE-A69095523963}" type="sibTrans" cxnId="{DE276F90-C0B7-4028-A6C3-76E5F734B753}">
      <dgm:prSet/>
      <dgm:spPr/>
      <dgm:t>
        <a:bodyPr/>
        <a:lstStyle/>
        <a:p>
          <a:endParaRPr lang="en-US"/>
        </a:p>
      </dgm:t>
    </dgm:pt>
    <dgm:pt modelId="{7CA75AF7-FBBE-4413-B0A0-E0CD39808F90}">
      <dgm:prSet phldrT="[Text]" custT="1"/>
      <dgm:spPr/>
      <dgm:t>
        <a:bodyPr/>
        <a:lstStyle/>
        <a:p>
          <a:r>
            <a:rPr lang="en-US" sz="2200" dirty="0" smtClean="0"/>
            <a:t>71% of the variance explained with </a:t>
          </a:r>
          <a:r>
            <a:rPr lang="en-US" sz="2200" i="1" dirty="0" smtClean="0"/>
            <a:t>Total Access, Environmental Quality</a:t>
          </a:r>
          <a:r>
            <a:rPr lang="en-US" sz="2200" dirty="0" smtClean="0"/>
            <a:t>, and </a:t>
          </a:r>
          <a:r>
            <a:rPr lang="en-US" sz="2200" i="1" dirty="0" smtClean="0"/>
            <a:t>Recreation and Culture </a:t>
          </a:r>
          <a:r>
            <a:rPr lang="en-US" sz="2200" dirty="0" smtClean="0"/>
            <a:t>as predictors</a:t>
          </a:r>
          <a:r>
            <a:rPr lang="en-US" sz="2200" i="1" dirty="0" smtClean="0"/>
            <a:t> </a:t>
          </a:r>
          <a:endParaRPr lang="en-US" sz="2200" dirty="0"/>
        </a:p>
      </dgm:t>
    </dgm:pt>
    <dgm:pt modelId="{E3BCD315-C4CC-4312-B3F0-C8D7E578647B}" type="parTrans" cxnId="{9E4E8620-FB64-44E2-B7A4-C893568886BC}">
      <dgm:prSet/>
      <dgm:spPr/>
      <dgm:t>
        <a:bodyPr/>
        <a:lstStyle/>
        <a:p>
          <a:endParaRPr lang="en-US"/>
        </a:p>
      </dgm:t>
    </dgm:pt>
    <dgm:pt modelId="{26E89EED-7DD5-4750-8241-F70D80A6DB03}" type="sibTrans" cxnId="{9E4E8620-FB64-44E2-B7A4-C893568886BC}">
      <dgm:prSet/>
      <dgm:spPr/>
      <dgm:t>
        <a:bodyPr/>
        <a:lstStyle/>
        <a:p>
          <a:endParaRPr lang="en-US"/>
        </a:p>
      </dgm:t>
    </dgm:pt>
    <dgm:pt modelId="{132A814B-DAAF-4807-8CBD-7AD5654C8F4E}">
      <dgm:prSet phldrT="[Text]" custT="1"/>
      <dgm:spPr/>
      <dgm:t>
        <a:bodyPr/>
        <a:lstStyle/>
        <a:p>
          <a:r>
            <a:rPr lang="en-US" sz="2200" b="1" i="1" dirty="0" smtClean="0"/>
            <a:t>Total Access </a:t>
          </a:r>
          <a:r>
            <a:rPr lang="en-US" sz="2200" b="1" dirty="0" smtClean="0"/>
            <a:t>Sub – Scales</a:t>
          </a:r>
          <a:endParaRPr lang="en-US" sz="2200" b="1" dirty="0"/>
        </a:p>
      </dgm:t>
    </dgm:pt>
    <dgm:pt modelId="{A6D72014-1C68-4B54-92A0-7AAB89561F53}" type="parTrans" cxnId="{501AF44F-36B7-4E3C-8811-474DC3F93A4B}">
      <dgm:prSet/>
      <dgm:spPr/>
      <dgm:t>
        <a:bodyPr/>
        <a:lstStyle/>
        <a:p>
          <a:endParaRPr lang="en-US"/>
        </a:p>
      </dgm:t>
    </dgm:pt>
    <dgm:pt modelId="{8ED12589-1551-43E4-A1D3-6FCB87797E14}" type="sibTrans" cxnId="{501AF44F-36B7-4E3C-8811-474DC3F93A4B}">
      <dgm:prSet/>
      <dgm:spPr/>
      <dgm:t>
        <a:bodyPr/>
        <a:lstStyle/>
        <a:p>
          <a:endParaRPr lang="en-US"/>
        </a:p>
      </dgm:t>
    </dgm:pt>
    <dgm:pt modelId="{62F303A2-A968-45AF-864B-7F725489E64C}">
      <dgm:prSet phldrT="[Text]"/>
      <dgm:spPr/>
      <dgm:t>
        <a:bodyPr/>
        <a:lstStyle/>
        <a:p>
          <a:r>
            <a:rPr lang="en-US" dirty="0" smtClean="0"/>
            <a:t>The nine (9) components of the </a:t>
          </a:r>
          <a:r>
            <a:rPr lang="en-US" b="1" i="1" dirty="0" smtClean="0"/>
            <a:t>Total Access </a:t>
          </a:r>
          <a:r>
            <a:rPr lang="en-US" dirty="0" smtClean="0"/>
            <a:t>Scale are considered as sub - scales</a:t>
          </a:r>
          <a:endParaRPr lang="en-US" dirty="0"/>
        </a:p>
      </dgm:t>
    </dgm:pt>
    <dgm:pt modelId="{BEF81972-46AF-436F-8666-C0CE959B9352}" type="parTrans" cxnId="{404FA0AA-212F-4E80-9314-348B357B44F1}">
      <dgm:prSet/>
      <dgm:spPr/>
      <dgm:t>
        <a:bodyPr/>
        <a:lstStyle/>
        <a:p>
          <a:endParaRPr lang="en-US"/>
        </a:p>
      </dgm:t>
    </dgm:pt>
    <dgm:pt modelId="{271353E9-A597-4FA1-839A-0B8BB8B055A1}" type="sibTrans" cxnId="{404FA0AA-212F-4E80-9314-348B357B44F1}">
      <dgm:prSet/>
      <dgm:spPr/>
      <dgm:t>
        <a:bodyPr/>
        <a:lstStyle/>
        <a:p>
          <a:endParaRPr lang="en-US"/>
        </a:p>
      </dgm:t>
    </dgm:pt>
    <dgm:pt modelId="{E735430C-E37D-48CD-9B79-ADECDAE4F8CE}" type="pres">
      <dgm:prSet presAssocID="{2D4004AC-532F-4DF8-A0A6-0256504CE4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4ED86C-CBE7-44C3-BA79-456A37D765BE}" type="pres">
      <dgm:prSet presAssocID="{F579F3BF-CE64-4613-A682-2F465B165DB6}" presName="linNode" presStyleCnt="0"/>
      <dgm:spPr/>
      <dgm:t>
        <a:bodyPr/>
        <a:lstStyle/>
        <a:p>
          <a:endParaRPr lang="en-US"/>
        </a:p>
      </dgm:t>
    </dgm:pt>
    <dgm:pt modelId="{E33AB50F-0B68-4E45-8D17-7830531CB37D}" type="pres">
      <dgm:prSet presAssocID="{F579F3BF-CE64-4613-A682-2F465B165DB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D56644-1F53-431A-B561-22518ED57F52}" type="pres">
      <dgm:prSet presAssocID="{F579F3BF-CE64-4613-A682-2F465B165DB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CBD905-BFEF-439F-ADB4-D983E0F23AB3}" type="pres">
      <dgm:prSet presAssocID="{88FE70FB-AAF5-4AF8-9F60-F15C20E93EE1}" presName="sp" presStyleCnt="0"/>
      <dgm:spPr/>
      <dgm:t>
        <a:bodyPr/>
        <a:lstStyle/>
        <a:p>
          <a:endParaRPr lang="en-US"/>
        </a:p>
      </dgm:t>
    </dgm:pt>
    <dgm:pt modelId="{C6DB523A-3D13-49B2-9A49-A014F16A89BE}" type="pres">
      <dgm:prSet presAssocID="{132A814B-DAAF-4807-8CBD-7AD5654C8F4E}" presName="linNode" presStyleCnt="0"/>
      <dgm:spPr/>
      <dgm:t>
        <a:bodyPr/>
        <a:lstStyle/>
        <a:p>
          <a:endParaRPr lang="en-US"/>
        </a:p>
      </dgm:t>
    </dgm:pt>
    <dgm:pt modelId="{10A77197-E4BD-4093-9106-E4E01800B25A}" type="pres">
      <dgm:prSet presAssocID="{132A814B-DAAF-4807-8CBD-7AD5654C8F4E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E1E925-E93B-4C03-B544-D4F31830729B}" type="pres">
      <dgm:prSet presAssocID="{132A814B-DAAF-4807-8CBD-7AD5654C8F4E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756DFC-4E9F-4C7E-83DA-3D19D36DCBED}" type="pres">
      <dgm:prSet presAssocID="{8ED12589-1551-43E4-A1D3-6FCB87797E14}" presName="sp" presStyleCnt="0"/>
      <dgm:spPr/>
      <dgm:t>
        <a:bodyPr/>
        <a:lstStyle/>
        <a:p>
          <a:endParaRPr lang="en-US"/>
        </a:p>
      </dgm:t>
    </dgm:pt>
    <dgm:pt modelId="{B4AA844C-0F97-4DC3-B03A-D5734E56CBEE}" type="pres">
      <dgm:prSet presAssocID="{608605DB-0237-44D7-B2A9-528F06F4957E}" presName="linNode" presStyleCnt="0"/>
      <dgm:spPr/>
      <dgm:t>
        <a:bodyPr/>
        <a:lstStyle/>
        <a:p>
          <a:endParaRPr lang="en-US"/>
        </a:p>
      </dgm:t>
    </dgm:pt>
    <dgm:pt modelId="{3C8A87FC-4D5C-4901-A8A8-C9F06F5E723C}" type="pres">
      <dgm:prSet presAssocID="{608605DB-0237-44D7-B2A9-528F06F4957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BFF47-6A32-407C-9B74-274DDD327806}" type="pres">
      <dgm:prSet presAssocID="{608605DB-0237-44D7-B2A9-528F06F4957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02989-C15A-44F6-93B9-8ACE2C77F0CC}" type="pres">
      <dgm:prSet presAssocID="{1971CEAB-4ED6-4D5C-8B37-4F4A8D76C2FA}" presName="sp" presStyleCnt="0"/>
      <dgm:spPr/>
      <dgm:t>
        <a:bodyPr/>
        <a:lstStyle/>
        <a:p>
          <a:endParaRPr lang="en-US"/>
        </a:p>
      </dgm:t>
    </dgm:pt>
    <dgm:pt modelId="{4550FCA6-18F4-403A-846B-C15D8C56CC46}" type="pres">
      <dgm:prSet presAssocID="{CA8728FF-7749-40FB-88E7-11924342642C}" presName="linNode" presStyleCnt="0"/>
      <dgm:spPr/>
      <dgm:t>
        <a:bodyPr/>
        <a:lstStyle/>
        <a:p>
          <a:endParaRPr lang="en-US"/>
        </a:p>
      </dgm:t>
    </dgm:pt>
    <dgm:pt modelId="{0F74AF8D-8CE5-4E99-A03C-7F9FD4D54A37}" type="pres">
      <dgm:prSet presAssocID="{CA8728FF-7749-40FB-88E7-11924342642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98952-E84E-46F5-BAB9-5A7038D470D3}" type="pres">
      <dgm:prSet presAssocID="{CA8728FF-7749-40FB-88E7-11924342642C}" presName="descendantText" presStyleLbl="alignAccFollowNode1" presStyleIdx="3" presStyleCnt="4" custScaleY="1097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F097B6-390C-49B6-A880-4B59C9A55E83}" srcId="{F579F3BF-CE64-4613-A682-2F465B165DB6}" destId="{93046D02-8CB5-4CBE-B3F5-9293463A0415}" srcOrd="0" destOrd="0" parTransId="{8099E2EB-51EB-489F-AE12-2859C6CD7ABF}" sibTransId="{26E93424-4C43-4463-B6AC-658B589DC26B}"/>
    <dgm:cxn modelId="{366B47AF-4F5F-410D-A091-630DBF764BA9}" srcId="{2D4004AC-532F-4DF8-A0A6-0256504CE49B}" destId="{608605DB-0237-44D7-B2A9-528F06F4957E}" srcOrd="2" destOrd="0" parTransId="{01BDCBE7-99B9-4795-9017-52D6D3E998F0}" sibTransId="{1971CEAB-4ED6-4D5C-8B37-4F4A8D76C2FA}"/>
    <dgm:cxn modelId="{1EA06158-76C5-4911-B87A-56E67BAEB17E}" type="presOf" srcId="{93046D02-8CB5-4CBE-B3F5-9293463A0415}" destId="{C9D56644-1F53-431A-B561-22518ED57F52}" srcOrd="0" destOrd="0" presId="urn:microsoft.com/office/officeart/2005/8/layout/vList5"/>
    <dgm:cxn modelId="{7AE68758-EF70-4222-BE78-EB20AC2CF826}" type="presOf" srcId="{2D4004AC-532F-4DF8-A0A6-0256504CE49B}" destId="{E735430C-E37D-48CD-9B79-ADECDAE4F8CE}" srcOrd="0" destOrd="0" presId="urn:microsoft.com/office/officeart/2005/8/layout/vList5"/>
    <dgm:cxn modelId="{9C6C9ADA-8E3F-42D5-B689-4AC71925D9E1}" type="presOf" srcId="{608605DB-0237-44D7-B2A9-528F06F4957E}" destId="{3C8A87FC-4D5C-4901-A8A8-C9F06F5E723C}" srcOrd="0" destOrd="0" presId="urn:microsoft.com/office/officeart/2005/8/layout/vList5"/>
    <dgm:cxn modelId="{E76C1A6D-4CF4-4E7E-8F5A-936FE6B88ABF}" type="presOf" srcId="{132A814B-DAAF-4807-8CBD-7AD5654C8F4E}" destId="{10A77197-E4BD-4093-9106-E4E01800B25A}" srcOrd="0" destOrd="0" presId="urn:microsoft.com/office/officeart/2005/8/layout/vList5"/>
    <dgm:cxn modelId="{47A0E7C1-CED8-420C-AF00-9291D57EFF6E}" type="presOf" srcId="{919063FD-F3D6-4087-9D94-1AD3C11F7455}" destId="{FEABFF47-6A32-407C-9B74-274DDD327806}" srcOrd="0" destOrd="0" presId="urn:microsoft.com/office/officeart/2005/8/layout/vList5"/>
    <dgm:cxn modelId="{1A0A9713-04A3-409E-A136-F48EBC6336B3}" srcId="{608605DB-0237-44D7-B2A9-528F06F4957E}" destId="{919063FD-F3D6-4087-9D94-1AD3C11F7455}" srcOrd="0" destOrd="0" parTransId="{362C9911-FD02-41FF-9801-BA45570844C1}" sibTransId="{15632BF1-2419-4D44-B5DB-D97517783688}"/>
    <dgm:cxn modelId="{501AF44F-36B7-4E3C-8811-474DC3F93A4B}" srcId="{2D4004AC-532F-4DF8-A0A6-0256504CE49B}" destId="{132A814B-DAAF-4807-8CBD-7AD5654C8F4E}" srcOrd="1" destOrd="0" parTransId="{A6D72014-1C68-4B54-92A0-7AAB89561F53}" sibTransId="{8ED12589-1551-43E4-A1D3-6FCB87797E14}"/>
    <dgm:cxn modelId="{199BC9BB-8623-4A2B-BFC0-04E7B586BF2C}" srcId="{2D4004AC-532F-4DF8-A0A6-0256504CE49B}" destId="{F579F3BF-CE64-4613-A682-2F465B165DB6}" srcOrd="0" destOrd="0" parTransId="{8510AEDB-119C-4285-BCB2-D113C1296453}" sibTransId="{88FE70FB-AAF5-4AF8-9F60-F15C20E93EE1}"/>
    <dgm:cxn modelId="{88C65EB6-B0AB-4830-8279-0A280CC2F1A9}" type="presOf" srcId="{F579F3BF-CE64-4613-A682-2F465B165DB6}" destId="{E33AB50F-0B68-4E45-8D17-7830531CB37D}" srcOrd="0" destOrd="0" presId="urn:microsoft.com/office/officeart/2005/8/layout/vList5"/>
    <dgm:cxn modelId="{404FA0AA-212F-4E80-9314-348B357B44F1}" srcId="{132A814B-DAAF-4807-8CBD-7AD5654C8F4E}" destId="{62F303A2-A968-45AF-864B-7F725489E64C}" srcOrd="0" destOrd="0" parTransId="{BEF81972-46AF-436F-8666-C0CE959B9352}" sibTransId="{271353E9-A597-4FA1-839A-0B8BB8B055A1}"/>
    <dgm:cxn modelId="{620B5D4B-279F-4B3C-B2B1-DB7DC659B73E}" type="presOf" srcId="{CA8728FF-7749-40FB-88E7-11924342642C}" destId="{0F74AF8D-8CE5-4E99-A03C-7F9FD4D54A37}" srcOrd="0" destOrd="0" presId="urn:microsoft.com/office/officeart/2005/8/layout/vList5"/>
    <dgm:cxn modelId="{9E4E8620-FB64-44E2-B7A4-C893568886BC}" srcId="{CA8728FF-7749-40FB-88E7-11924342642C}" destId="{7CA75AF7-FBBE-4413-B0A0-E0CD39808F90}" srcOrd="0" destOrd="0" parTransId="{E3BCD315-C4CC-4312-B3F0-C8D7E578647B}" sibTransId="{26E89EED-7DD5-4750-8241-F70D80A6DB03}"/>
    <dgm:cxn modelId="{9CDAB506-46FF-4F1C-A948-084529AC942D}" type="presOf" srcId="{7CA75AF7-FBBE-4413-B0A0-E0CD39808F90}" destId="{7D798952-E84E-46F5-BAB9-5A7038D470D3}" srcOrd="0" destOrd="0" presId="urn:microsoft.com/office/officeart/2005/8/layout/vList5"/>
    <dgm:cxn modelId="{DE276F90-C0B7-4028-A6C3-76E5F734B753}" srcId="{2D4004AC-532F-4DF8-A0A6-0256504CE49B}" destId="{CA8728FF-7749-40FB-88E7-11924342642C}" srcOrd="3" destOrd="0" parTransId="{C046E7DA-B9C7-4FAF-97F2-0CC3A29E306E}" sibTransId="{EA800156-7404-484B-9ECE-A69095523963}"/>
    <dgm:cxn modelId="{B99D2566-342F-4396-A37A-CCCEB2CF5E61}" type="presOf" srcId="{62F303A2-A968-45AF-864B-7F725489E64C}" destId="{0DE1E925-E93B-4C03-B544-D4F31830729B}" srcOrd="0" destOrd="0" presId="urn:microsoft.com/office/officeart/2005/8/layout/vList5"/>
    <dgm:cxn modelId="{F0592496-7B56-4621-BA40-59AB131E1011}" type="presParOf" srcId="{E735430C-E37D-48CD-9B79-ADECDAE4F8CE}" destId="{BC4ED86C-CBE7-44C3-BA79-456A37D765BE}" srcOrd="0" destOrd="0" presId="urn:microsoft.com/office/officeart/2005/8/layout/vList5"/>
    <dgm:cxn modelId="{54176DA9-C97D-42D0-8CF5-58FDF3BF960C}" type="presParOf" srcId="{BC4ED86C-CBE7-44C3-BA79-456A37D765BE}" destId="{E33AB50F-0B68-4E45-8D17-7830531CB37D}" srcOrd="0" destOrd="0" presId="urn:microsoft.com/office/officeart/2005/8/layout/vList5"/>
    <dgm:cxn modelId="{8A9EB689-EA79-4291-8643-6BF3D25BB37F}" type="presParOf" srcId="{BC4ED86C-CBE7-44C3-BA79-456A37D765BE}" destId="{C9D56644-1F53-431A-B561-22518ED57F52}" srcOrd="1" destOrd="0" presId="urn:microsoft.com/office/officeart/2005/8/layout/vList5"/>
    <dgm:cxn modelId="{3F8E7EC8-4F57-4F66-A5BA-84F60B70D413}" type="presParOf" srcId="{E735430C-E37D-48CD-9B79-ADECDAE4F8CE}" destId="{D4CBD905-BFEF-439F-ADB4-D983E0F23AB3}" srcOrd="1" destOrd="0" presId="urn:microsoft.com/office/officeart/2005/8/layout/vList5"/>
    <dgm:cxn modelId="{FC61B006-D777-407B-9648-DD496F449375}" type="presParOf" srcId="{E735430C-E37D-48CD-9B79-ADECDAE4F8CE}" destId="{C6DB523A-3D13-49B2-9A49-A014F16A89BE}" srcOrd="2" destOrd="0" presId="urn:microsoft.com/office/officeart/2005/8/layout/vList5"/>
    <dgm:cxn modelId="{A4D3F9B0-C262-452B-B600-4FA826112952}" type="presParOf" srcId="{C6DB523A-3D13-49B2-9A49-A014F16A89BE}" destId="{10A77197-E4BD-4093-9106-E4E01800B25A}" srcOrd="0" destOrd="0" presId="urn:microsoft.com/office/officeart/2005/8/layout/vList5"/>
    <dgm:cxn modelId="{01CAB026-8F87-4EED-BD0D-56D7F33B135F}" type="presParOf" srcId="{C6DB523A-3D13-49B2-9A49-A014F16A89BE}" destId="{0DE1E925-E93B-4C03-B544-D4F31830729B}" srcOrd="1" destOrd="0" presId="urn:microsoft.com/office/officeart/2005/8/layout/vList5"/>
    <dgm:cxn modelId="{1A493F2A-C4B1-4557-9870-9B00A77B10F3}" type="presParOf" srcId="{E735430C-E37D-48CD-9B79-ADECDAE4F8CE}" destId="{B0756DFC-4E9F-4C7E-83DA-3D19D36DCBED}" srcOrd="3" destOrd="0" presId="urn:microsoft.com/office/officeart/2005/8/layout/vList5"/>
    <dgm:cxn modelId="{248FA8FE-D587-4D5C-872A-E9AF40EA6E41}" type="presParOf" srcId="{E735430C-E37D-48CD-9B79-ADECDAE4F8CE}" destId="{B4AA844C-0F97-4DC3-B03A-D5734E56CBEE}" srcOrd="4" destOrd="0" presId="urn:microsoft.com/office/officeart/2005/8/layout/vList5"/>
    <dgm:cxn modelId="{A83C66F3-7DB1-426F-B21D-B7619F682919}" type="presParOf" srcId="{B4AA844C-0F97-4DC3-B03A-D5734E56CBEE}" destId="{3C8A87FC-4D5C-4901-A8A8-C9F06F5E723C}" srcOrd="0" destOrd="0" presId="urn:microsoft.com/office/officeart/2005/8/layout/vList5"/>
    <dgm:cxn modelId="{81AF60A5-7ED5-4FE7-84EE-9C0A136F906D}" type="presParOf" srcId="{B4AA844C-0F97-4DC3-B03A-D5734E56CBEE}" destId="{FEABFF47-6A32-407C-9B74-274DDD327806}" srcOrd="1" destOrd="0" presId="urn:microsoft.com/office/officeart/2005/8/layout/vList5"/>
    <dgm:cxn modelId="{1A417828-9CBB-4455-94CE-5FEF25353662}" type="presParOf" srcId="{E735430C-E37D-48CD-9B79-ADECDAE4F8CE}" destId="{23402989-C15A-44F6-93B9-8ACE2C77F0CC}" srcOrd="5" destOrd="0" presId="urn:microsoft.com/office/officeart/2005/8/layout/vList5"/>
    <dgm:cxn modelId="{E6A65C22-5174-42CA-BBA1-67B029F3C158}" type="presParOf" srcId="{E735430C-E37D-48CD-9B79-ADECDAE4F8CE}" destId="{4550FCA6-18F4-403A-846B-C15D8C56CC46}" srcOrd="6" destOrd="0" presId="urn:microsoft.com/office/officeart/2005/8/layout/vList5"/>
    <dgm:cxn modelId="{887DDD44-E342-41B5-AACA-185A6AD60DBA}" type="presParOf" srcId="{4550FCA6-18F4-403A-846B-C15D8C56CC46}" destId="{0F74AF8D-8CE5-4E99-A03C-7F9FD4D54A37}" srcOrd="0" destOrd="0" presId="urn:microsoft.com/office/officeart/2005/8/layout/vList5"/>
    <dgm:cxn modelId="{92DCC68C-3220-4EDE-A403-218453A9C129}" type="presParOf" srcId="{4550FCA6-18F4-403A-846B-C15D8C56CC46}" destId="{7D798952-E84E-46F5-BAB9-5A7038D470D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93CFD03-8DAA-4903-9BE5-1AF0F3AF578F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BCE091F-1758-4A50-8B95-A9FE57FC3889}">
      <dgm:prSet phldrT="[Text]" custT="1"/>
      <dgm:spPr>
        <a:solidFill>
          <a:srgbClr val="004A64"/>
        </a:solidFill>
      </dgm:spPr>
      <dgm:t>
        <a:bodyPr/>
        <a:lstStyle/>
        <a:p>
          <a:r>
            <a:rPr lang="en-US" sz="2200" dirty="0" smtClean="0"/>
            <a:t>Separation of </a:t>
          </a:r>
          <a:r>
            <a:rPr lang="en-US" sz="2200" b="1" dirty="0" smtClean="0"/>
            <a:t>Social index</a:t>
          </a:r>
          <a:r>
            <a:rPr lang="en-US" sz="2200" dirty="0" smtClean="0"/>
            <a:t> values by Urban Intensity Index class, using class for respondent’s residence</a:t>
          </a:r>
          <a:endParaRPr lang="en-US" sz="2200" dirty="0"/>
        </a:p>
      </dgm:t>
    </dgm:pt>
    <dgm:pt modelId="{18DEF30B-C668-4B01-BD49-B0DFF7FA1CC0}" type="parTrans" cxnId="{75FA7869-EC41-4A70-9265-3604F908D32C}">
      <dgm:prSet/>
      <dgm:spPr/>
      <dgm:t>
        <a:bodyPr/>
        <a:lstStyle/>
        <a:p>
          <a:endParaRPr lang="en-US"/>
        </a:p>
      </dgm:t>
    </dgm:pt>
    <dgm:pt modelId="{453AFADC-5E3B-4E44-B37B-B06203DA03E4}" type="sibTrans" cxnId="{75FA7869-EC41-4A70-9265-3604F908D32C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EC0036CE-898F-4EE8-BFF4-A8FBB30E0014}">
      <dgm:prSet phldrT="[Text]" custT="1"/>
      <dgm:spPr>
        <a:solidFill>
          <a:srgbClr val="004A64"/>
        </a:solidFill>
      </dgm:spPr>
      <dgm:t>
        <a:bodyPr/>
        <a:lstStyle/>
        <a:p>
          <a:r>
            <a:rPr lang="en-US" sz="2200" dirty="0" smtClean="0"/>
            <a:t>Analysis of the Profiles of Ecosystem Services Indexes across Urban Intensity Index Classes</a:t>
          </a:r>
          <a:endParaRPr lang="en-US" sz="2200" dirty="0"/>
        </a:p>
      </dgm:t>
    </dgm:pt>
    <dgm:pt modelId="{5E966999-037B-4C64-8117-1D310E56CF45}" type="parTrans" cxnId="{33ABC4F2-15FB-43BE-A42F-DF2AD98B1462}">
      <dgm:prSet/>
      <dgm:spPr/>
      <dgm:t>
        <a:bodyPr/>
        <a:lstStyle/>
        <a:p>
          <a:endParaRPr lang="en-US"/>
        </a:p>
      </dgm:t>
    </dgm:pt>
    <dgm:pt modelId="{7A64C1AF-A9F6-49F5-9259-EAF08CD9213F}" type="sibTrans" cxnId="{33ABC4F2-15FB-43BE-A42F-DF2AD98B1462}">
      <dgm:prSet/>
      <dgm:spPr/>
      <dgm:t>
        <a:bodyPr/>
        <a:lstStyle/>
        <a:p>
          <a:endParaRPr lang="en-US"/>
        </a:p>
      </dgm:t>
    </dgm:pt>
    <dgm:pt modelId="{A1A86A69-9D74-45E8-B063-E34F82CE5952}">
      <dgm:prSet phldrT="[Text]" custT="1"/>
      <dgm:spPr>
        <a:solidFill>
          <a:srgbClr val="004A64"/>
        </a:solidFill>
      </dgm:spPr>
      <dgm:t>
        <a:bodyPr/>
        <a:lstStyle/>
        <a:p>
          <a:r>
            <a:rPr lang="en-US" sz="2200" dirty="0" smtClean="0"/>
            <a:t>Class by class </a:t>
          </a:r>
          <a:r>
            <a:rPr lang="en-US" sz="2200" b="1" dirty="0" smtClean="0"/>
            <a:t>standardization ( z values) </a:t>
          </a:r>
          <a:r>
            <a:rPr lang="en-US" sz="2200" dirty="0" smtClean="0"/>
            <a:t>for each Ecosystem Services Index-</a:t>
          </a:r>
          <a:endParaRPr lang="en-US" sz="2200" b="1" dirty="0">
            <a:solidFill>
              <a:srgbClr val="FF0000"/>
            </a:solidFill>
          </a:endParaRPr>
        </a:p>
      </dgm:t>
    </dgm:pt>
    <dgm:pt modelId="{50E5AC4E-194F-497E-9407-F98FE80F49B3}" type="parTrans" cxnId="{37B8D9D6-AD19-42E0-BD3F-51BD2594ED69}">
      <dgm:prSet/>
      <dgm:spPr/>
      <dgm:t>
        <a:bodyPr/>
        <a:lstStyle/>
        <a:p>
          <a:endParaRPr lang="en-US"/>
        </a:p>
      </dgm:t>
    </dgm:pt>
    <dgm:pt modelId="{45218682-B412-4868-B9B9-B5757DE36959}" type="sibTrans" cxnId="{37B8D9D6-AD19-42E0-BD3F-51BD2594ED69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F018639B-0720-4351-BCFC-24E49623E7BC}">
      <dgm:prSet custT="1"/>
      <dgm:spPr>
        <a:solidFill>
          <a:srgbClr val="004A64"/>
        </a:solidFill>
      </dgm:spPr>
      <dgm:t>
        <a:bodyPr/>
        <a:lstStyle/>
        <a:p>
          <a:r>
            <a:rPr lang="en-US" sz="2200" dirty="0" smtClean="0"/>
            <a:t>Class by Class Probability Distributions ( z values)-</a:t>
          </a:r>
          <a:endParaRPr lang="en-US" sz="2200" dirty="0"/>
        </a:p>
      </dgm:t>
    </dgm:pt>
    <dgm:pt modelId="{1C8E7F2F-DBD4-48DA-B9F7-696B798DB40D}" type="parTrans" cxnId="{D7C8EC36-165F-4028-A5C9-CF710573D5A5}">
      <dgm:prSet/>
      <dgm:spPr/>
      <dgm:t>
        <a:bodyPr/>
        <a:lstStyle/>
        <a:p>
          <a:endParaRPr lang="en-US"/>
        </a:p>
      </dgm:t>
    </dgm:pt>
    <dgm:pt modelId="{C93CD207-01F8-419F-ACDA-22271C2F6B7A}" type="sibTrans" cxnId="{D7C8EC36-165F-4028-A5C9-CF710573D5A5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4E1281C3-774B-421C-BE60-656B01B77ABE}">
      <dgm:prSet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mathematical descriptions of behaviour</a:t>
          </a:r>
          <a:endParaRPr lang="en-US" dirty="0"/>
        </a:p>
      </dgm:t>
    </dgm:pt>
    <dgm:pt modelId="{02AFCEB8-7B12-468F-81EC-9776CFDB67B4}" type="parTrans" cxnId="{63164F6A-3BE4-4171-B7FC-28EB41814F33}">
      <dgm:prSet/>
      <dgm:spPr/>
      <dgm:t>
        <a:bodyPr/>
        <a:lstStyle/>
        <a:p>
          <a:endParaRPr lang="en-US"/>
        </a:p>
      </dgm:t>
    </dgm:pt>
    <dgm:pt modelId="{C87FB0A3-7D19-4402-B9C8-387C01D3342F}" type="sibTrans" cxnId="{63164F6A-3BE4-4171-B7FC-28EB41814F33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6CB7F102-BF49-4314-9CC0-F2AAE9B5F89D}" type="pres">
      <dgm:prSet presAssocID="{493CFD03-8DAA-4903-9BE5-1AF0F3AF578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49B6DD-DEAD-4E6C-B327-A599772E1833}" type="pres">
      <dgm:prSet presAssocID="{ABCE091F-1758-4A50-8B95-A9FE57FC3889}" presName="node" presStyleLbl="node1" presStyleIdx="0" presStyleCnt="5" custScaleX="171217" custScaleY="1259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BBD1D3-C2D7-4CB8-BE68-FD9D99D228B3}" type="pres">
      <dgm:prSet presAssocID="{453AFADC-5E3B-4E44-B37B-B06203DA03E4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D462CB3-2C08-4FEE-847F-3F77FC99A6E5}" type="pres">
      <dgm:prSet presAssocID="{453AFADC-5E3B-4E44-B37B-B06203DA03E4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7A96538B-B97D-449E-809D-33E2CFA9F354}" type="pres">
      <dgm:prSet presAssocID="{A1A86A69-9D74-45E8-B063-E34F82CE5952}" presName="node" presStyleLbl="node1" presStyleIdx="1" presStyleCnt="5" custScaleX="127276" custScaleY="127214" custLinFactNeighborY="-11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DCF4C-8072-4C07-A60A-A0F196271D94}" type="pres">
      <dgm:prSet presAssocID="{45218682-B412-4868-B9B9-B5757DE36959}" presName="sibTrans" presStyleLbl="sibTrans2D1" presStyleIdx="1" presStyleCnt="4" custAng="21068611"/>
      <dgm:spPr/>
      <dgm:t>
        <a:bodyPr/>
        <a:lstStyle/>
        <a:p>
          <a:endParaRPr lang="en-US"/>
        </a:p>
      </dgm:t>
    </dgm:pt>
    <dgm:pt modelId="{61519F42-FFE7-41DE-ABB7-5F749D0FBAC5}" type="pres">
      <dgm:prSet presAssocID="{45218682-B412-4868-B9B9-B5757DE36959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AF14E439-E3A2-4F7A-B8B8-36CF4F8E655A}" type="pres">
      <dgm:prSet presAssocID="{F018639B-0720-4351-BCFC-24E49623E7BC}" presName="node" presStyleLbl="node1" presStyleIdx="2" presStyleCnt="5" custScaleX="115024" custScaleY="117274" custLinFactNeighborX="-14403" custLinFactNeighborY="-87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FAE996-A44F-4BFB-B6DE-D0D753D76FFE}" type="pres">
      <dgm:prSet presAssocID="{C93CD207-01F8-419F-ACDA-22271C2F6B7A}" presName="sibTrans" presStyleLbl="sibTrans2D1" presStyleIdx="2" presStyleCnt="4" custAng="21534605"/>
      <dgm:spPr/>
      <dgm:t>
        <a:bodyPr/>
        <a:lstStyle/>
        <a:p>
          <a:endParaRPr lang="en-US"/>
        </a:p>
      </dgm:t>
    </dgm:pt>
    <dgm:pt modelId="{D712A477-E42E-48B5-BB7C-95912399C712}" type="pres">
      <dgm:prSet presAssocID="{C93CD207-01F8-419F-ACDA-22271C2F6B7A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7190748B-3235-4D86-90AE-A88CBBD89E11}" type="pres">
      <dgm:prSet presAssocID="{4E1281C3-774B-421C-BE60-656B01B77AB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655F9B-DDEA-4021-B98F-AF9709E336C6}" type="pres">
      <dgm:prSet presAssocID="{C87FB0A3-7D19-4402-B9C8-387C01D3342F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B2CD645-7BC6-4D60-8C87-8D22D4EADD51}" type="pres">
      <dgm:prSet presAssocID="{C87FB0A3-7D19-4402-B9C8-387C01D3342F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A3294EB-00F1-48CD-BD37-53289B066A01}" type="pres">
      <dgm:prSet presAssocID="{EC0036CE-898F-4EE8-BFF4-A8FBB30E0014}" presName="node" presStyleLbl="node1" presStyleIdx="4" presStyleCnt="5" custScaleX="120505" custScaleY="189507" custLinFactNeighborX="-20277" custLinFactNeighborY="-152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4A0B44-2B18-4E5F-A91F-99010FA9F11A}" type="presOf" srcId="{F018639B-0720-4351-BCFC-24E49623E7BC}" destId="{AF14E439-E3A2-4F7A-B8B8-36CF4F8E655A}" srcOrd="0" destOrd="0" presId="urn:microsoft.com/office/officeart/2005/8/layout/process5"/>
    <dgm:cxn modelId="{75FA7869-EC41-4A70-9265-3604F908D32C}" srcId="{493CFD03-8DAA-4903-9BE5-1AF0F3AF578F}" destId="{ABCE091F-1758-4A50-8B95-A9FE57FC3889}" srcOrd="0" destOrd="0" parTransId="{18DEF30B-C668-4B01-BD49-B0DFF7FA1CC0}" sibTransId="{453AFADC-5E3B-4E44-B37B-B06203DA03E4}"/>
    <dgm:cxn modelId="{8FC7566C-860B-4E8D-8FF1-0C96FDF1A123}" type="presOf" srcId="{C93CD207-01F8-419F-ACDA-22271C2F6B7A}" destId="{D712A477-E42E-48B5-BB7C-95912399C712}" srcOrd="1" destOrd="0" presId="urn:microsoft.com/office/officeart/2005/8/layout/process5"/>
    <dgm:cxn modelId="{63164F6A-3BE4-4171-B7FC-28EB41814F33}" srcId="{493CFD03-8DAA-4903-9BE5-1AF0F3AF578F}" destId="{4E1281C3-774B-421C-BE60-656B01B77ABE}" srcOrd="3" destOrd="0" parTransId="{02AFCEB8-7B12-468F-81EC-9776CFDB67B4}" sibTransId="{C87FB0A3-7D19-4402-B9C8-387C01D3342F}"/>
    <dgm:cxn modelId="{FEB4E2C0-D3B7-48CB-9125-F92CAA75D9D5}" type="presOf" srcId="{C87FB0A3-7D19-4402-B9C8-387C01D3342F}" destId="{BB2CD645-7BC6-4D60-8C87-8D22D4EADD51}" srcOrd="1" destOrd="0" presId="urn:microsoft.com/office/officeart/2005/8/layout/process5"/>
    <dgm:cxn modelId="{7D7AB92A-77A9-4C71-8A2B-A8B43E685D58}" type="presOf" srcId="{453AFADC-5E3B-4E44-B37B-B06203DA03E4}" destId="{9D462CB3-2C08-4FEE-847F-3F77FC99A6E5}" srcOrd="1" destOrd="0" presId="urn:microsoft.com/office/officeart/2005/8/layout/process5"/>
    <dgm:cxn modelId="{AB5687C6-03DD-45A8-88CA-FE6CBE515973}" type="presOf" srcId="{ABCE091F-1758-4A50-8B95-A9FE57FC3889}" destId="{ED49B6DD-DEAD-4E6C-B327-A599772E1833}" srcOrd="0" destOrd="0" presId="urn:microsoft.com/office/officeart/2005/8/layout/process5"/>
    <dgm:cxn modelId="{53EACD77-4AF3-4627-962F-38FAA347B8C8}" type="presOf" srcId="{C87FB0A3-7D19-4402-B9C8-387C01D3342F}" destId="{D9655F9B-DDEA-4021-B98F-AF9709E336C6}" srcOrd="0" destOrd="0" presId="urn:microsoft.com/office/officeart/2005/8/layout/process5"/>
    <dgm:cxn modelId="{F85ECBE9-A33C-4965-8CFD-F44D394090E6}" type="presOf" srcId="{A1A86A69-9D74-45E8-B063-E34F82CE5952}" destId="{7A96538B-B97D-449E-809D-33E2CFA9F354}" srcOrd="0" destOrd="0" presId="urn:microsoft.com/office/officeart/2005/8/layout/process5"/>
    <dgm:cxn modelId="{0C009AAD-13A7-44F7-8012-C3498C3FB6E5}" type="presOf" srcId="{4E1281C3-774B-421C-BE60-656B01B77ABE}" destId="{7190748B-3235-4D86-90AE-A88CBBD89E11}" srcOrd="0" destOrd="0" presId="urn:microsoft.com/office/officeart/2005/8/layout/process5"/>
    <dgm:cxn modelId="{9E3FA983-6C4D-48CC-99CE-AEDB559B1496}" type="presOf" srcId="{45218682-B412-4868-B9B9-B5757DE36959}" destId="{681DCF4C-8072-4C07-A60A-A0F196271D94}" srcOrd="0" destOrd="0" presId="urn:microsoft.com/office/officeart/2005/8/layout/process5"/>
    <dgm:cxn modelId="{37B8D9D6-AD19-42E0-BD3F-51BD2594ED69}" srcId="{493CFD03-8DAA-4903-9BE5-1AF0F3AF578F}" destId="{A1A86A69-9D74-45E8-B063-E34F82CE5952}" srcOrd="1" destOrd="0" parTransId="{50E5AC4E-194F-497E-9407-F98FE80F49B3}" sibTransId="{45218682-B412-4868-B9B9-B5757DE36959}"/>
    <dgm:cxn modelId="{B70A84B2-E413-442D-9F84-1369ECC48887}" type="presOf" srcId="{453AFADC-5E3B-4E44-B37B-B06203DA03E4}" destId="{E4BBD1D3-C2D7-4CB8-BE68-FD9D99D228B3}" srcOrd="0" destOrd="0" presId="urn:microsoft.com/office/officeart/2005/8/layout/process5"/>
    <dgm:cxn modelId="{D7C8EC36-165F-4028-A5C9-CF710573D5A5}" srcId="{493CFD03-8DAA-4903-9BE5-1AF0F3AF578F}" destId="{F018639B-0720-4351-BCFC-24E49623E7BC}" srcOrd="2" destOrd="0" parTransId="{1C8E7F2F-DBD4-48DA-B9F7-696B798DB40D}" sibTransId="{C93CD207-01F8-419F-ACDA-22271C2F6B7A}"/>
    <dgm:cxn modelId="{84310052-EB0D-4DC6-92B8-D99A2572199D}" type="presOf" srcId="{45218682-B412-4868-B9B9-B5757DE36959}" destId="{61519F42-FFE7-41DE-ABB7-5F749D0FBAC5}" srcOrd="1" destOrd="0" presId="urn:microsoft.com/office/officeart/2005/8/layout/process5"/>
    <dgm:cxn modelId="{33ABC4F2-15FB-43BE-A42F-DF2AD98B1462}" srcId="{493CFD03-8DAA-4903-9BE5-1AF0F3AF578F}" destId="{EC0036CE-898F-4EE8-BFF4-A8FBB30E0014}" srcOrd="4" destOrd="0" parTransId="{5E966999-037B-4C64-8117-1D310E56CF45}" sibTransId="{7A64C1AF-A9F6-49F5-9259-EAF08CD9213F}"/>
    <dgm:cxn modelId="{1C8CA92A-E04C-4B8B-B4A5-4BBA9225516A}" type="presOf" srcId="{EC0036CE-898F-4EE8-BFF4-A8FBB30E0014}" destId="{6A3294EB-00F1-48CD-BD37-53289B066A01}" srcOrd="0" destOrd="0" presId="urn:microsoft.com/office/officeart/2005/8/layout/process5"/>
    <dgm:cxn modelId="{18F07E54-40C1-4105-AD95-DBCEDBEFD569}" type="presOf" srcId="{493CFD03-8DAA-4903-9BE5-1AF0F3AF578F}" destId="{6CB7F102-BF49-4314-9CC0-F2AAE9B5F89D}" srcOrd="0" destOrd="0" presId="urn:microsoft.com/office/officeart/2005/8/layout/process5"/>
    <dgm:cxn modelId="{215CFD0E-FE63-4E82-B097-692D38E9A940}" type="presOf" srcId="{C93CD207-01F8-419F-ACDA-22271C2F6B7A}" destId="{CAFAE996-A44F-4BFB-B6DE-D0D753D76FFE}" srcOrd="0" destOrd="0" presId="urn:microsoft.com/office/officeart/2005/8/layout/process5"/>
    <dgm:cxn modelId="{443DCFC6-E096-4DDE-93E3-DFF3DF70DD4A}" type="presParOf" srcId="{6CB7F102-BF49-4314-9CC0-F2AAE9B5F89D}" destId="{ED49B6DD-DEAD-4E6C-B327-A599772E1833}" srcOrd="0" destOrd="0" presId="urn:microsoft.com/office/officeart/2005/8/layout/process5"/>
    <dgm:cxn modelId="{34A9FD6E-0530-4121-87D4-B8F43C02C7E1}" type="presParOf" srcId="{6CB7F102-BF49-4314-9CC0-F2AAE9B5F89D}" destId="{E4BBD1D3-C2D7-4CB8-BE68-FD9D99D228B3}" srcOrd="1" destOrd="0" presId="urn:microsoft.com/office/officeart/2005/8/layout/process5"/>
    <dgm:cxn modelId="{00C74409-FE5F-4C5B-86F1-37463817EC28}" type="presParOf" srcId="{E4BBD1D3-C2D7-4CB8-BE68-FD9D99D228B3}" destId="{9D462CB3-2C08-4FEE-847F-3F77FC99A6E5}" srcOrd="0" destOrd="0" presId="urn:microsoft.com/office/officeart/2005/8/layout/process5"/>
    <dgm:cxn modelId="{63252B07-5BBE-44AA-B1DE-6E4A35D341D9}" type="presParOf" srcId="{6CB7F102-BF49-4314-9CC0-F2AAE9B5F89D}" destId="{7A96538B-B97D-449E-809D-33E2CFA9F354}" srcOrd="2" destOrd="0" presId="urn:microsoft.com/office/officeart/2005/8/layout/process5"/>
    <dgm:cxn modelId="{F05DE239-0C4B-4257-AC92-74564938CF2C}" type="presParOf" srcId="{6CB7F102-BF49-4314-9CC0-F2AAE9B5F89D}" destId="{681DCF4C-8072-4C07-A60A-A0F196271D94}" srcOrd="3" destOrd="0" presId="urn:microsoft.com/office/officeart/2005/8/layout/process5"/>
    <dgm:cxn modelId="{C17B141A-7E93-439F-984C-98983FC0AD6B}" type="presParOf" srcId="{681DCF4C-8072-4C07-A60A-A0F196271D94}" destId="{61519F42-FFE7-41DE-ABB7-5F749D0FBAC5}" srcOrd="0" destOrd="0" presId="urn:microsoft.com/office/officeart/2005/8/layout/process5"/>
    <dgm:cxn modelId="{37CB75C6-9F0A-425A-9ABE-820B5EB96DB7}" type="presParOf" srcId="{6CB7F102-BF49-4314-9CC0-F2AAE9B5F89D}" destId="{AF14E439-E3A2-4F7A-B8B8-36CF4F8E655A}" srcOrd="4" destOrd="0" presId="urn:microsoft.com/office/officeart/2005/8/layout/process5"/>
    <dgm:cxn modelId="{3E644178-EA17-4157-9543-54C52EED03F4}" type="presParOf" srcId="{6CB7F102-BF49-4314-9CC0-F2AAE9B5F89D}" destId="{CAFAE996-A44F-4BFB-B6DE-D0D753D76FFE}" srcOrd="5" destOrd="0" presId="urn:microsoft.com/office/officeart/2005/8/layout/process5"/>
    <dgm:cxn modelId="{9AC92B55-72FE-46DA-8550-29F9914629B3}" type="presParOf" srcId="{CAFAE996-A44F-4BFB-B6DE-D0D753D76FFE}" destId="{D712A477-E42E-48B5-BB7C-95912399C712}" srcOrd="0" destOrd="0" presId="urn:microsoft.com/office/officeart/2005/8/layout/process5"/>
    <dgm:cxn modelId="{E8A36145-C0B7-456C-B072-12108AA6B44A}" type="presParOf" srcId="{6CB7F102-BF49-4314-9CC0-F2AAE9B5F89D}" destId="{7190748B-3235-4D86-90AE-A88CBBD89E11}" srcOrd="6" destOrd="0" presId="urn:microsoft.com/office/officeart/2005/8/layout/process5"/>
    <dgm:cxn modelId="{AB69459E-5A91-4374-AF4A-318B70FF8FE8}" type="presParOf" srcId="{6CB7F102-BF49-4314-9CC0-F2AAE9B5F89D}" destId="{D9655F9B-DDEA-4021-B98F-AF9709E336C6}" srcOrd="7" destOrd="0" presId="urn:microsoft.com/office/officeart/2005/8/layout/process5"/>
    <dgm:cxn modelId="{2961F38F-8E82-4277-83F0-21DE49A45F4C}" type="presParOf" srcId="{D9655F9B-DDEA-4021-B98F-AF9709E336C6}" destId="{BB2CD645-7BC6-4D60-8C87-8D22D4EADD51}" srcOrd="0" destOrd="0" presId="urn:microsoft.com/office/officeart/2005/8/layout/process5"/>
    <dgm:cxn modelId="{674DFFD7-53F7-49BE-A079-0362C9E2C0F9}" type="presParOf" srcId="{6CB7F102-BF49-4314-9CC0-F2AAE9B5F89D}" destId="{6A3294EB-00F1-48CD-BD37-53289B066A01}" srcOrd="8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4642B58-44EB-4179-811F-6452C0238C29}" type="doc">
      <dgm:prSet loTypeId="urn:microsoft.com/office/officeart/2005/8/layout/vList5" loCatId="list" qsTypeId="urn:microsoft.com/office/officeart/2005/8/quickstyle/simple5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FD8BB38A-268A-482D-85D5-58A7B6C97826}">
      <dgm:prSet phldrT="[Text]" custT="1"/>
      <dgm:spPr/>
      <dgm:t>
        <a:bodyPr/>
        <a:lstStyle/>
        <a:p>
          <a:r>
            <a:rPr lang="en-US" sz="2200" dirty="0" smtClean="0"/>
            <a:t>Each Index was Profiled for different Urban Intensity classes </a:t>
          </a:r>
          <a:endParaRPr lang="en-US" sz="2200" dirty="0"/>
        </a:p>
      </dgm:t>
    </dgm:pt>
    <dgm:pt modelId="{FDF8DE22-8690-46B3-9D71-4B1B4C234C4F}" type="parTrans" cxnId="{25A194FC-DE7B-4424-B86A-597685856BB0}">
      <dgm:prSet/>
      <dgm:spPr/>
      <dgm:t>
        <a:bodyPr/>
        <a:lstStyle/>
        <a:p>
          <a:endParaRPr lang="en-US"/>
        </a:p>
      </dgm:t>
    </dgm:pt>
    <dgm:pt modelId="{D2429758-1641-4DEC-82D9-E408CCCECE3E}" type="sibTrans" cxnId="{25A194FC-DE7B-4424-B86A-597685856BB0}">
      <dgm:prSet/>
      <dgm:spPr/>
      <dgm:t>
        <a:bodyPr/>
        <a:lstStyle/>
        <a:p>
          <a:endParaRPr lang="en-US"/>
        </a:p>
      </dgm:t>
    </dgm:pt>
    <dgm:pt modelId="{6ED60A48-ACC5-4E57-A295-3795AD542CC9}">
      <dgm:prSet phldrT="[Text]" custT="1"/>
      <dgm:spPr/>
      <dgm:t>
        <a:bodyPr/>
        <a:lstStyle/>
        <a:p>
          <a:r>
            <a:rPr lang="en-US" sz="2200" dirty="0" smtClean="0"/>
            <a:t>More frequent negative </a:t>
          </a:r>
          <a:r>
            <a:rPr lang="en-US" sz="2200" b="1" dirty="0" smtClean="0"/>
            <a:t>z </a:t>
          </a:r>
          <a:r>
            <a:rPr lang="en-US" sz="2200" dirty="0" smtClean="0"/>
            <a:t>scores recorded </a:t>
          </a:r>
          <a:endParaRPr lang="en-US" sz="2200" dirty="0"/>
        </a:p>
      </dgm:t>
    </dgm:pt>
    <dgm:pt modelId="{2BC96B85-1BFF-46E7-80AB-8ECF55E5727D}" type="parTrans" cxnId="{4324D859-0666-416C-95A6-5E1F9D0F9724}">
      <dgm:prSet/>
      <dgm:spPr/>
      <dgm:t>
        <a:bodyPr/>
        <a:lstStyle/>
        <a:p>
          <a:endParaRPr lang="en-US"/>
        </a:p>
      </dgm:t>
    </dgm:pt>
    <dgm:pt modelId="{CB40A2E1-40C5-4038-AF44-2D85CE3F1A8C}" type="sibTrans" cxnId="{4324D859-0666-416C-95A6-5E1F9D0F9724}">
      <dgm:prSet/>
      <dgm:spPr/>
      <dgm:t>
        <a:bodyPr/>
        <a:lstStyle/>
        <a:p>
          <a:endParaRPr lang="en-US"/>
        </a:p>
      </dgm:t>
    </dgm:pt>
    <dgm:pt modelId="{6F89A12C-C3A1-4B6C-BA34-B02DD8688AC6}">
      <dgm:prSet phldrT="[Text]" custT="1"/>
      <dgm:spPr/>
      <dgm:t>
        <a:bodyPr/>
        <a:lstStyle/>
        <a:p>
          <a:r>
            <a:rPr lang="en-US" sz="2000" dirty="0" smtClean="0"/>
            <a:t>in the later urban intensity classes (more positive </a:t>
          </a:r>
          <a:r>
            <a:rPr lang="en-US" sz="2000" b="1" dirty="0" smtClean="0"/>
            <a:t>z</a:t>
          </a:r>
          <a:r>
            <a:rPr lang="en-US" sz="2000" dirty="0" smtClean="0"/>
            <a:t> scores for the </a:t>
          </a:r>
          <a:r>
            <a:rPr lang="en-US" sz="2000" b="1" u="sng" dirty="0" smtClean="0"/>
            <a:t>concern</a:t>
          </a:r>
          <a:r>
            <a:rPr lang="en-US" sz="2000" dirty="0" smtClean="0"/>
            <a:t> of </a:t>
          </a:r>
          <a:r>
            <a:rPr lang="en-US" sz="2000" b="1" i="1" dirty="0" smtClean="0"/>
            <a:t>Environmental Quality</a:t>
          </a:r>
          <a:r>
            <a:rPr lang="en-US" sz="2000" i="1" dirty="0" smtClean="0"/>
            <a:t> </a:t>
          </a:r>
          <a:r>
            <a:rPr lang="en-US" sz="2000" dirty="0" smtClean="0"/>
            <a:t>and </a:t>
          </a:r>
          <a:r>
            <a:rPr lang="en-US" sz="2000" b="1" i="1" dirty="0" smtClean="0"/>
            <a:t>Disturbance </a:t>
          </a:r>
          <a:r>
            <a:rPr lang="en-US" sz="2000" b="1" dirty="0" smtClean="0"/>
            <a:t>indexes</a:t>
          </a:r>
          <a:r>
            <a:rPr lang="en-US" sz="2000" dirty="0" smtClean="0"/>
            <a:t>)</a:t>
          </a:r>
          <a:endParaRPr lang="en-US" sz="2000" dirty="0"/>
        </a:p>
      </dgm:t>
    </dgm:pt>
    <dgm:pt modelId="{9AA4DAC6-C5FC-45A7-8EE4-2CBD7C7EEA14}" type="parTrans" cxnId="{95F30F6C-4A03-4689-BFF3-9AFD8FF691AB}">
      <dgm:prSet/>
      <dgm:spPr/>
      <dgm:t>
        <a:bodyPr/>
        <a:lstStyle/>
        <a:p>
          <a:endParaRPr lang="en-US"/>
        </a:p>
      </dgm:t>
    </dgm:pt>
    <dgm:pt modelId="{8E99DCB8-A7C7-4547-85CB-A80914CF134C}" type="sibTrans" cxnId="{95F30F6C-4A03-4689-BFF3-9AFD8FF691AB}">
      <dgm:prSet/>
      <dgm:spPr/>
      <dgm:t>
        <a:bodyPr/>
        <a:lstStyle/>
        <a:p>
          <a:endParaRPr lang="en-US"/>
        </a:p>
      </dgm:t>
    </dgm:pt>
    <dgm:pt modelId="{0CBAF8E3-F3CD-4764-B054-93BCC43E8852}">
      <dgm:prSet phldrT="[Text]" custT="1"/>
      <dgm:spPr/>
      <dgm:t>
        <a:bodyPr/>
        <a:lstStyle/>
        <a:p>
          <a:r>
            <a:rPr lang="en-US" sz="2200" i="1" dirty="0" smtClean="0"/>
            <a:t>Recreation and Cultural</a:t>
          </a:r>
          <a:r>
            <a:rPr lang="en-US" sz="2200" dirty="0" smtClean="0"/>
            <a:t> Index</a:t>
          </a:r>
          <a:endParaRPr lang="en-US" sz="2200" dirty="0"/>
        </a:p>
      </dgm:t>
    </dgm:pt>
    <dgm:pt modelId="{931A3F53-96E1-448F-BB2B-47AFC61DAF99}" type="parTrans" cxnId="{D78264A4-7D54-4E17-B064-5FB69EA87C13}">
      <dgm:prSet/>
      <dgm:spPr/>
      <dgm:t>
        <a:bodyPr/>
        <a:lstStyle/>
        <a:p>
          <a:endParaRPr lang="en-US"/>
        </a:p>
      </dgm:t>
    </dgm:pt>
    <dgm:pt modelId="{0DB68CFD-34D8-4565-8AAB-2DED9A1499A1}" type="sibTrans" cxnId="{D78264A4-7D54-4E17-B064-5FB69EA87C13}">
      <dgm:prSet/>
      <dgm:spPr/>
      <dgm:t>
        <a:bodyPr/>
        <a:lstStyle/>
        <a:p>
          <a:endParaRPr lang="en-US"/>
        </a:p>
      </dgm:t>
    </dgm:pt>
    <dgm:pt modelId="{6B89AFFB-EDA4-4D8B-99AB-F09B041F33B7}">
      <dgm:prSet phldrT="[Text]" custT="1"/>
      <dgm:spPr/>
      <dgm:t>
        <a:bodyPr/>
        <a:lstStyle/>
        <a:p>
          <a:r>
            <a:rPr lang="en-US" sz="2200" dirty="0" smtClean="0"/>
            <a:t>reflected nuances of urbanization locally</a:t>
          </a:r>
          <a:endParaRPr lang="en-US" sz="2200" dirty="0"/>
        </a:p>
      </dgm:t>
    </dgm:pt>
    <dgm:pt modelId="{F8333D58-E0A4-499B-8A15-5DB9FD18898A}" type="parTrans" cxnId="{C42EFA36-9C82-490A-A935-D2B8450FE7E3}">
      <dgm:prSet/>
      <dgm:spPr/>
      <dgm:t>
        <a:bodyPr/>
        <a:lstStyle/>
        <a:p>
          <a:endParaRPr lang="en-US"/>
        </a:p>
      </dgm:t>
    </dgm:pt>
    <dgm:pt modelId="{5067C034-177B-40CE-878F-FAA35C5F8A07}" type="sibTrans" cxnId="{C42EFA36-9C82-490A-A935-D2B8450FE7E3}">
      <dgm:prSet/>
      <dgm:spPr/>
      <dgm:t>
        <a:bodyPr/>
        <a:lstStyle/>
        <a:p>
          <a:endParaRPr lang="en-US"/>
        </a:p>
      </dgm:t>
    </dgm:pt>
    <dgm:pt modelId="{DCC9D535-26E2-47AF-B2B6-6767C789F6E8}">
      <dgm:prSet phldrT="[Text]" custT="1"/>
      <dgm:spPr/>
      <dgm:t>
        <a:bodyPr/>
        <a:lstStyle/>
        <a:p>
          <a:r>
            <a:rPr lang="en-US" sz="2200" i="1" dirty="0" smtClean="0"/>
            <a:t>Total Access </a:t>
          </a:r>
          <a:r>
            <a:rPr lang="en-US" sz="2200" dirty="0" smtClean="0"/>
            <a:t>Index</a:t>
          </a:r>
          <a:endParaRPr lang="en-US" sz="2200" dirty="0"/>
        </a:p>
      </dgm:t>
    </dgm:pt>
    <dgm:pt modelId="{F25DF9D3-EF37-45C8-B89E-4A4B29C6B47B}" type="parTrans" cxnId="{B044EB9A-73B4-4C61-8E6A-8230FC294663}">
      <dgm:prSet/>
      <dgm:spPr/>
      <dgm:t>
        <a:bodyPr/>
        <a:lstStyle/>
        <a:p>
          <a:endParaRPr lang="en-US"/>
        </a:p>
      </dgm:t>
    </dgm:pt>
    <dgm:pt modelId="{40AF333D-1D87-4B68-B581-4A91CA571BE0}" type="sibTrans" cxnId="{B044EB9A-73B4-4C61-8E6A-8230FC294663}">
      <dgm:prSet/>
      <dgm:spPr/>
      <dgm:t>
        <a:bodyPr/>
        <a:lstStyle/>
        <a:p>
          <a:endParaRPr lang="en-US"/>
        </a:p>
      </dgm:t>
    </dgm:pt>
    <dgm:pt modelId="{7F7EAAA2-93CF-47FE-A72C-1A1F1D21AEEE}">
      <dgm:prSet phldrT="[Text]" custT="1"/>
      <dgm:spPr/>
      <dgm:t>
        <a:bodyPr/>
        <a:lstStyle/>
        <a:p>
          <a:r>
            <a:rPr lang="en-US" sz="2200" dirty="0" smtClean="0"/>
            <a:t>to gauge how access to services, or behaviour, or satisfaction changes as urban intensity increases</a:t>
          </a:r>
          <a:endParaRPr lang="en-US" sz="2200" dirty="0"/>
        </a:p>
      </dgm:t>
    </dgm:pt>
    <dgm:pt modelId="{DDB6BFC9-C76A-400C-86E5-E2E8A4F538B5}" type="parTrans" cxnId="{4EA36662-AE6C-487E-BE53-F7BECC7C0412}">
      <dgm:prSet/>
      <dgm:spPr/>
      <dgm:t>
        <a:bodyPr/>
        <a:lstStyle/>
        <a:p>
          <a:endParaRPr lang="en-US"/>
        </a:p>
      </dgm:t>
    </dgm:pt>
    <dgm:pt modelId="{3231B6F9-C85C-4A5A-A664-898069A73C14}" type="sibTrans" cxnId="{4EA36662-AE6C-487E-BE53-F7BECC7C0412}">
      <dgm:prSet/>
      <dgm:spPr/>
      <dgm:t>
        <a:bodyPr/>
        <a:lstStyle/>
        <a:p>
          <a:endParaRPr lang="en-US"/>
        </a:p>
      </dgm:t>
    </dgm:pt>
    <dgm:pt modelId="{F3269AD9-24E2-4568-A109-1D0AFC83962E}">
      <dgm:prSet phldrT="[Text]" custT="1"/>
      <dgm:spPr/>
      <dgm:t>
        <a:bodyPr/>
        <a:lstStyle/>
        <a:p>
          <a:r>
            <a:rPr lang="en-US" sz="2200" dirty="0" smtClean="0"/>
            <a:t>Showed a general increase with urbanization</a:t>
          </a:r>
          <a:endParaRPr lang="en-US" sz="2200" dirty="0"/>
        </a:p>
      </dgm:t>
    </dgm:pt>
    <dgm:pt modelId="{6C007F70-2B84-4355-A38D-1F793EFFFE5D}" type="parTrans" cxnId="{5907B814-D346-41C7-8C22-EE01ABDD882D}">
      <dgm:prSet/>
      <dgm:spPr/>
      <dgm:t>
        <a:bodyPr/>
        <a:lstStyle/>
        <a:p>
          <a:endParaRPr lang="en-US"/>
        </a:p>
      </dgm:t>
    </dgm:pt>
    <dgm:pt modelId="{EE2AE148-AB80-4288-95AB-35CFFCA01EC5}" type="sibTrans" cxnId="{5907B814-D346-41C7-8C22-EE01ABDD882D}">
      <dgm:prSet/>
      <dgm:spPr/>
      <dgm:t>
        <a:bodyPr/>
        <a:lstStyle/>
        <a:p>
          <a:endParaRPr lang="en-US"/>
        </a:p>
      </dgm:t>
    </dgm:pt>
    <dgm:pt modelId="{F3C77128-6F81-484A-87AF-70A97A9EC6F7}">
      <dgm:prSet phldrT="[Text]" custT="1"/>
      <dgm:spPr/>
      <dgm:t>
        <a:bodyPr/>
        <a:lstStyle/>
        <a:p>
          <a:r>
            <a:rPr lang="en-US" sz="2200" i="1" dirty="0" smtClean="0"/>
            <a:t>Total Access </a:t>
          </a:r>
          <a:r>
            <a:rPr lang="en-US" sz="2200" dirty="0" smtClean="0"/>
            <a:t>Sub – Indexes</a:t>
          </a:r>
          <a:endParaRPr lang="en-US" sz="2200" dirty="0"/>
        </a:p>
      </dgm:t>
    </dgm:pt>
    <dgm:pt modelId="{3929A45F-5B59-40CE-91E3-68A08BE0BD81}" type="parTrans" cxnId="{18B6ED0A-7E6E-4E44-A0A4-4418A1AFDA52}">
      <dgm:prSet/>
      <dgm:spPr/>
      <dgm:t>
        <a:bodyPr/>
        <a:lstStyle/>
        <a:p>
          <a:endParaRPr lang="en-US"/>
        </a:p>
      </dgm:t>
    </dgm:pt>
    <dgm:pt modelId="{5616A8F6-99DD-495F-BAEE-28DAA61B34B5}" type="sibTrans" cxnId="{18B6ED0A-7E6E-4E44-A0A4-4418A1AFDA52}">
      <dgm:prSet/>
      <dgm:spPr/>
      <dgm:t>
        <a:bodyPr/>
        <a:lstStyle/>
        <a:p>
          <a:endParaRPr lang="en-US"/>
        </a:p>
      </dgm:t>
    </dgm:pt>
    <dgm:pt modelId="{AE278BE4-4075-498F-B9AD-D755A9FAEFE0}">
      <dgm:prSet phldrT="[Text]" custT="1"/>
      <dgm:spPr/>
      <dgm:t>
        <a:bodyPr/>
        <a:lstStyle/>
        <a:p>
          <a:r>
            <a:rPr lang="en-US" sz="2200" dirty="0" smtClean="0"/>
            <a:t>Were examined in terms of means and standard deviations across Urban Intensity classes</a:t>
          </a:r>
          <a:endParaRPr lang="en-US" sz="2200" dirty="0"/>
        </a:p>
      </dgm:t>
    </dgm:pt>
    <dgm:pt modelId="{CDBCAFAA-2025-4042-BD08-52E7F0874041}" type="parTrans" cxnId="{A8E09D03-400D-40C8-B47D-96534CE37FD7}">
      <dgm:prSet/>
      <dgm:spPr/>
      <dgm:t>
        <a:bodyPr/>
        <a:lstStyle/>
        <a:p>
          <a:endParaRPr lang="en-US"/>
        </a:p>
      </dgm:t>
    </dgm:pt>
    <dgm:pt modelId="{8B3BF0AF-5B01-4400-9392-10A65A743D45}" type="sibTrans" cxnId="{A8E09D03-400D-40C8-B47D-96534CE37FD7}">
      <dgm:prSet/>
      <dgm:spPr/>
      <dgm:t>
        <a:bodyPr/>
        <a:lstStyle/>
        <a:p>
          <a:endParaRPr lang="en-US"/>
        </a:p>
      </dgm:t>
    </dgm:pt>
    <dgm:pt modelId="{17BD4629-3FC5-4D1E-AFEF-C884FEF377E2}" type="pres">
      <dgm:prSet presAssocID="{34642B58-44EB-4179-811F-6452C0238C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AF3026-4890-49F0-8C90-777E24481969}" type="pres">
      <dgm:prSet presAssocID="{FD8BB38A-268A-482D-85D5-58A7B6C97826}" presName="linNode" presStyleCnt="0"/>
      <dgm:spPr/>
    </dgm:pt>
    <dgm:pt modelId="{401C71CB-1990-4023-9190-E90C4945B184}" type="pres">
      <dgm:prSet presAssocID="{FD8BB38A-268A-482D-85D5-58A7B6C97826}" presName="parentText" presStyleLbl="node1" presStyleIdx="0" presStyleCnt="5" custScaleY="1158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BEEA3D-2E1A-4932-8185-83DC2A1C2D17}" type="pres">
      <dgm:prSet presAssocID="{FD8BB38A-268A-482D-85D5-58A7B6C97826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FC2E99-F598-42C3-ABD7-AF147E62E766}" type="pres">
      <dgm:prSet presAssocID="{D2429758-1641-4DEC-82D9-E408CCCECE3E}" presName="sp" presStyleCnt="0"/>
      <dgm:spPr/>
    </dgm:pt>
    <dgm:pt modelId="{78B502DB-E554-492F-8B45-AEA7B0B930A5}" type="pres">
      <dgm:prSet presAssocID="{6ED60A48-ACC5-4E57-A295-3795AD542CC9}" presName="linNode" presStyleCnt="0"/>
      <dgm:spPr/>
    </dgm:pt>
    <dgm:pt modelId="{7057C3E0-E079-41ED-847A-876BEDFEF0BC}" type="pres">
      <dgm:prSet presAssocID="{6ED60A48-ACC5-4E57-A295-3795AD542CC9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30727-1233-4C86-95A8-21BA04779A0D}" type="pres">
      <dgm:prSet presAssocID="{6ED60A48-ACC5-4E57-A295-3795AD542CC9}" presName="descendantText" presStyleLbl="alignAccFollowNode1" presStyleIdx="1" presStyleCnt="5" custScaleY="122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CD2759-2D10-49F8-B2AC-AF03B37F7099}" type="pres">
      <dgm:prSet presAssocID="{CB40A2E1-40C5-4038-AF44-2D85CE3F1A8C}" presName="sp" presStyleCnt="0"/>
      <dgm:spPr/>
    </dgm:pt>
    <dgm:pt modelId="{FBAAE53E-F06D-4D11-8070-635F6A54D869}" type="pres">
      <dgm:prSet presAssocID="{0CBAF8E3-F3CD-4764-B054-93BCC43E8852}" presName="linNode" presStyleCnt="0"/>
      <dgm:spPr/>
    </dgm:pt>
    <dgm:pt modelId="{F6291432-533E-481E-8E4B-D4927E8D0072}" type="pres">
      <dgm:prSet presAssocID="{0CBAF8E3-F3CD-4764-B054-93BCC43E8852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DA143E-D15F-4628-9508-AD09E0B8B72C}" type="pres">
      <dgm:prSet presAssocID="{0CBAF8E3-F3CD-4764-B054-93BCC43E8852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615CC8-BF4D-4F54-B57B-9DC77E2492C7}" type="pres">
      <dgm:prSet presAssocID="{0DB68CFD-34D8-4565-8AAB-2DED9A1499A1}" presName="sp" presStyleCnt="0"/>
      <dgm:spPr/>
    </dgm:pt>
    <dgm:pt modelId="{92B1CFF6-1572-49A5-88AB-7D121D954BE1}" type="pres">
      <dgm:prSet presAssocID="{DCC9D535-26E2-47AF-B2B6-6767C789F6E8}" presName="linNode" presStyleCnt="0"/>
      <dgm:spPr/>
    </dgm:pt>
    <dgm:pt modelId="{27452A16-62DC-460D-91B5-BE11CFFA1C68}" type="pres">
      <dgm:prSet presAssocID="{DCC9D535-26E2-47AF-B2B6-6767C789F6E8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4DC0F3-D6E0-47C9-B1D3-E217E13A74B1}" type="pres">
      <dgm:prSet presAssocID="{DCC9D535-26E2-47AF-B2B6-6767C789F6E8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F1FBE-4238-4B5F-B664-F3B7E1566F31}" type="pres">
      <dgm:prSet presAssocID="{40AF333D-1D87-4B68-B581-4A91CA571BE0}" presName="sp" presStyleCnt="0"/>
      <dgm:spPr/>
    </dgm:pt>
    <dgm:pt modelId="{14DCE8C9-FE70-4797-B24A-BB2D5B28E2F9}" type="pres">
      <dgm:prSet presAssocID="{F3C77128-6F81-484A-87AF-70A97A9EC6F7}" presName="linNode" presStyleCnt="0"/>
      <dgm:spPr/>
    </dgm:pt>
    <dgm:pt modelId="{C83EA868-60E4-4113-8BDA-CE5D9A5E8BCD}" type="pres">
      <dgm:prSet presAssocID="{F3C77128-6F81-484A-87AF-70A97A9EC6F7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929D9-E355-41D9-8074-11A89598BB64}" type="pres">
      <dgm:prSet presAssocID="{F3C77128-6F81-484A-87AF-70A97A9EC6F7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8264A4-7D54-4E17-B064-5FB69EA87C13}" srcId="{34642B58-44EB-4179-811F-6452C0238C29}" destId="{0CBAF8E3-F3CD-4764-B054-93BCC43E8852}" srcOrd="2" destOrd="0" parTransId="{931A3F53-96E1-448F-BB2B-47AFC61DAF99}" sibTransId="{0DB68CFD-34D8-4565-8AAB-2DED9A1499A1}"/>
    <dgm:cxn modelId="{B044EB9A-73B4-4C61-8E6A-8230FC294663}" srcId="{34642B58-44EB-4179-811F-6452C0238C29}" destId="{DCC9D535-26E2-47AF-B2B6-6767C789F6E8}" srcOrd="3" destOrd="0" parTransId="{F25DF9D3-EF37-45C8-B89E-4A4B29C6B47B}" sibTransId="{40AF333D-1D87-4B68-B581-4A91CA571BE0}"/>
    <dgm:cxn modelId="{5321E55D-D954-49DF-9B1C-EC2F449C2DE6}" type="presOf" srcId="{AE278BE4-4075-498F-B9AD-D755A9FAEFE0}" destId="{638929D9-E355-41D9-8074-11A89598BB64}" srcOrd="0" destOrd="0" presId="urn:microsoft.com/office/officeart/2005/8/layout/vList5"/>
    <dgm:cxn modelId="{25A194FC-DE7B-4424-B86A-597685856BB0}" srcId="{34642B58-44EB-4179-811F-6452C0238C29}" destId="{FD8BB38A-268A-482D-85D5-58A7B6C97826}" srcOrd="0" destOrd="0" parTransId="{FDF8DE22-8690-46B3-9D71-4B1B4C234C4F}" sibTransId="{D2429758-1641-4DEC-82D9-E408CCCECE3E}"/>
    <dgm:cxn modelId="{C42EFA36-9C82-490A-A935-D2B8450FE7E3}" srcId="{0CBAF8E3-F3CD-4764-B054-93BCC43E8852}" destId="{6B89AFFB-EDA4-4D8B-99AB-F09B041F33B7}" srcOrd="0" destOrd="0" parTransId="{F8333D58-E0A4-499B-8A15-5DB9FD18898A}" sibTransId="{5067C034-177B-40CE-878F-FAA35C5F8A07}"/>
    <dgm:cxn modelId="{ECBC2552-31C8-4CF2-ABBA-ACD92338DBE3}" type="presOf" srcId="{6B89AFFB-EDA4-4D8B-99AB-F09B041F33B7}" destId="{32DA143E-D15F-4628-9508-AD09E0B8B72C}" srcOrd="0" destOrd="0" presId="urn:microsoft.com/office/officeart/2005/8/layout/vList5"/>
    <dgm:cxn modelId="{4324D859-0666-416C-95A6-5E1F9D0F9724}" srcId="{34642B58-44EB-4179-811F-6452C0238C29}" destId="{6ED60A48-ACC5-4E57-A295-3795AD542CC9}" srcOrd="1" destOrd="0" parTransId="{2BC96B85-1BFF-46E7-80AB-8ECF55E5727D}" sibTransId="{CB40A2E1-40C5-4038-AF44-2D85CE3F1A8C}"/>
    <dgm:cxn modelId="{AF1B52FF-428E-4D19-98C1-761F30850A8B}" type="presOf" srcId="{34642B58-44EB-4179-811F-6452C0238C29}" destId="{17BD4629-3FC5-4D1E-AFEF-C884FEF377E2}" srcOrd="0" destOrd="0" presId="urn:microsoft.com/office/officeart/2005/8/layout/vList5"/>
    <dgm:cxn modelId="{ED380560-61C7-4098-9678-0C869AE6F81D}" type="presOf" srcId="{7F7EAAA2-93CF-47FE-A72C-1A1F1D21AEEE}" destId="{96BEEA3D-2E1A-4932-8185-83DC2A1C2D17}" srcOrd="0" destOrd="0" presId="urn:microsoft.com/office/officeart/2005/8/layout/vList5"/>
    <dgm:cxn modelId="{95F30F6C-4A03-4689-BFF3-9AFD8FF691AB}" srcId="{6ED60A48-ACC5-4E57-A295-3795AD542CC9}" destId="{6F89A12C-C3A1-4B6C-BA34-B02DD8688AC6}" srcOrd="0" destOrd="0" parTransId="{9AA4DAC6-C5FC-45A7-8EE4-2CBD7C7EEA14}" sibTransId="{8E99DCB8-A7C7-4547-85CB-A80914CF134C}"/>
    <dgm:cxn modelId="{24169005-2851-496C-8526-3031A1BE2C7A}" type="presOf" srcId="{0CBAF8E3-F3CD-4764-B054-93BCC43E8852}" destId="{F6291432-533E-481E-8E4B-D4927E8D0072}" srcOrd="0" destOrd="0" presId="urn:microsoft.com/office/officeart/2005/8/layout/vList5"/>
    <dgm:cxn modelId="{0218124E-1AD0-475C-A51B-398045B05414}" type="presOf" srcId="{6ED60A48-ACC5-4E57-A295-3795AD542CC9}" destId="{7057C3E0-E079-41ED-847A-876BEDFEF0BC}" srcOrd="0" destOrd="0" presId="urn:microsoft.com/office/officeart/2005/8/layout/vList5"/>
    <dgm:cxn modelId="{E8405429-CD50-4675-972D-D76FEB466608}" type="presOf" srcId="{F3C77128-6F81-484A-87AF-70A97A9EC6F7}" destId="{C83EA868-60E4-4113-8BDA-CE5D9A5E8BCD}" srcOrd="0" destOrd="0" presId="urn:microsoft.com/office/officeart/2005/8/layout/vList5"/>
    <dgm:cxn modelId="{6AA3FE1B-6525-48F7-9E5A-0BD71BCC7CD3}" type="presOf" srcId="{6F89A12C-C3A1-4B6C-BA34-B02DD8688AC6}" destId="{B6430727-1233-4C86-95A8-21BA04779A0D}" srcOrd="0" destOrd="0" presId="urn:microsoft.com/office/officeart/2005/8/layout/vList5"/>
    <dgm:cxn modelId="{5907B814-D346-41C7-8C22-EE01ABDD882D}" srcId="{DCC9D535-26E2-47AF-B2B6-6767C789F6E8}" destId="{F3269AD9-24E2-4568-A109-1D0AFC83962E}" srcOrd="0" destOrd="0" parTransId="{6C007F70-2B84-4355-A38D-1F793EFFFE5D}" sibTransId="{EE2AE148-AB80-4288-95AB-35CFFCA01EC5}"/>
    <dgm:cxn modelId="{4EA36662-AE6C-487E-BE53-F7BECC7C0412}" srcId="{FD8BB38A-268A-482D-85D5-58A7B6C97826}" destId="{7F7EAAA2-93CF-47FE-A72C-1A1F1D21AEEE}" srcOrd="0" destOrd="0" parTransId="{DDB6BFC9-C76A-400C-86E5-E2E8A4F538B5}" sibTransId="{3231B6F9-C85C-4A5A-A664-898069A73C14}"/>
    <dgm:cxn modelId="{A8E09D03-400D-40C8-B47D-96534CE37FD7}" srcId="{F3C77128-6F81-484A-87AF-70A97A9EC6F7}" destId="{AE278BE4-4075-498F-B9AD-D755A9FAEFE0}" srcOrd="0" destOrd="0" parTransId="{CDBCAFAA-2025-4042-BD08-52E7F0874041}" sibTransId="{8B3BF0AF-5B01-4400-9392-10A65A743D45}"/>
    <dgm:cxn modelId="{4C4F7262-5F88-4F98-945B-D5D0B6C45B49}" type="presOf" srcId="{F3269AD9-24E2-4568-A109-1D0AFC83962E}" destId="{A34DC0F3-D6E0-47C9-B1D3-E217E13A74B1}" srcOrd="0" destOrd="0" presId="urn:microsoft.com/office/officeart/2005/8/layout/vList5"/>
    <dgm:cxn modelId="{2E707CF6-B569-4FF3-A608-ADBF16ACF593}" type="presOf" srcId="{DCC9D535-26E2-47AF-B2B6-6767C789F6E8}" destId="{27452A16-62DC-460D-91B5-BE11CFFA1C68}" srcOrd="0" destOrd="0" presId="urn:microsoft.com/office/officeart/2005/8/layout/vList5"/>
    <dgm:cxn modelId="{408F9298-1D65-46EF-A3FC-4703C2849721}" type="presOf" srcId="{FD8BB38A-268A-482D-85D5-58A7B6C97826}" destId="{401C71CB-1990-4023-9190-E90C4945B184}" srcOrd="0" destOrd="0" presId="urn:microsoft.com/office/officeart/2005/8/layout/vList5"/>
    <dgm:cxn modelId="{18B6ED0A-7E6E-4E44-A0A4-4418A1AFDA52}" srcId="{34642B58-44EB-4179-811F-6452C0238C29}" destId="{F3C77128-6F81-484A-87AF-70A97A9EC6F7}" srcOrd="4" destOrd="0" parTransId="{3929A45F-5B59-40CE-91E3-68A08BE0BD81}" sibTransId="{5616A8F6-99DD-495F-BAEE-28DAA61B34B5}"/>
    <dgm:cxn modelId="{E34B072C-AC4A-40C6-BB8C-5338FFC6F3F8}" type="presParOf" srcId="{17BD4629-3FC5-4D1E-AFEF-C884FEF377E2}" destId="{14AF3026-4890-49F0-8C90-777E24481969}" srcOrd="0" destOrd="0" presId="urn:microsoft.com/office/officeart/2005/8/layout/vList5"/>
    <dgm:cxn modelId="{3A1CD64D-0F62-4407-9495-DA21E0461011}" type="presParOf" srcId="{14AF3026-4890-49F0-8C90-777E24481969}" destId="{401C71CB-1990-4023-9190-E90C4945B184}" srcOrd="0" destOrd="0" presId="urn:microsoft.com/office/officeart/2005/8/layout/vList5"/>
    <dgm:cxn modelId="{07A937BA-D085-4FCA-8FAC-D607D178E2A0}" type="presParOf" srcId="{14AF3026-4890-49F0-8C90-777E24481969}" destId="{96BEEA3D-2E1A-4932-8185-83DC2A1C2D17}" srcOrd="1" destOrd="0" presId="urn:microsoft.com/office/officeart/2005/8/layout/vList5"/>
    <dgm:cxn modelId="{2CC99BEA-8CE0-4182-82DB-6F6B55DEE2B5}" type="presParOf" srcId="{17BD4629-3FC5-4D1E-AFEF-C884FEF377E2}" destId="{ADFC2E99-F598-42C3-ABD7-AF147E62E766}" srcOrd="1" destOrd="0" presId="urn:microsoft.com/office/officeart/2005/8/layout/vList5"/>
    <dgm:cxn modelId="{F64F6CAD-3B26-43D3-BC33-783C50E627E4}" type="presParOf" srcId="{17BD4629-3FC5-4D1E-AFEF-C884FEF377E2}" destId="{78B502DB-E554-492F-8B45-AEA7B0B930A5}" srcOrd="2" destOrd="0" presId="urn:microsoft.com/office/officeart/2005/8/layout/vList5"/>
    <dgm:cxn modelId="{5E8176DE-C60E-443D-AF56-E51E2ACB7E5F}" type="presParOf" srcId="{78B502DB-E554-492F-8B45-AEA7B0B930A5}" destId="{7057C3E0-E079-41ED-847A-876BEDFEF0BC}" srcOrd="0" destOrd="0" presId="urn:microsoft.com/office/officeart/2005/8/layout/vList5"/>
    <dgm:cxn modelId="{9A4BFC11-286C-42A6-A26F-B40083973AC6}" type="presParOf" srcId="{78B502DB-E554-492F-8B45-AEA7B0B930A5}" destId="{B6430727-1233-4C86-95A8-21BA04779A0D}" srcOrd="1" destOrd="0" presId="urn:microsoft.com/office/officeart/2005/8/layout/vList5"/>
    <dgm:cxn modelId="{022BD08E-8965-472D-9CF0-178F20FBA44E}" type="presParOf" srcId="{17BD4629-3FC5-4D1E-AFEF-C884FEF377E2}" destId="{4FCD2759-2D10-49F8-B2AC-AF03B37F7099}" srcOrd="3" destOrd="0" presId="urn:microsoft.com/office/officeart/2005/8/layout/vList5"/>
    <dgm:cxn modelId="{4AC0E14C-5CFE-4F80-A640-65891016454C}" type="presParOf" srcId="{17BD4629-3FC5-4D1E-AFEF-C884FEF377E2}" destId="{FBAAE53E-F06D-4D11-8070-635F6A54D869}" srcOrd="4" destOrd="0" presId="urn:microsoft.com/office/officeart/2005/8/layout/vList5"/>
    <dgm:cxn modelId="{4AE3E507-5B7E-43A1-A892-4BD7A02CD108}" type="presParOf" srcId="{FBAAE53E-F06D-4D11-8070-635F6A54D869}" destId="{F6291432-533E-481E-8E4B-D4927E8D0072}" srcOrd="0" destOrd="0" presId="urn:microsoft.com/office/officeart/2005/8/layout/vList5"/>
    <dgm:cxn modelId="{9BAD22C5-8451-433B-8EE5-1874A6E89E18}" type="presParOf" srcId="{FBAAE53E-F06D-4D11-8070-635F6A54D869}" destId="{32DA143E-D15F-4628-9508-AD09E0B8B72C}" srcOrd="1" destOrd="0" presId="urn:microsoft.com/office/officeart/2005/8/layout/vList5"/>
    <dgm:cxn modelId="{D65D6644-242D-4532-9268-2225FF0560DD}" type="presParOf" srcId="{17BD4629-3FC5-4D1E-AFEF-C884FEF377E2}" destId="{B9615CC8-BF4D-4F54-B57B-9DC77E2492C7}" srcOrd="5" destOrd="0" presId="urn:microsoft.com/office/officeart/2005/8/layout/vList5"/>
    <dgm:cxn modelId="{9EB36771-B353-4D0A-ABBC-75D5D50C045D}" type="presParOf" srcId="{17BD4629-3FC5-4D1E-AFEF-C884FEF377E2}" destId="{92B1CFF6-1572-49A5-88AB-7D121D954BE1}" srcOrd="6" destOrd="0" presId="urn:microsoft.com/office/officeart/2005/8/layout/vList5"/>
    <dgm:cxn modelId="{E70BAF83-F4BC-49F4-AB8E-28654C0F2F8D}" type="presParOf" srcId="{92B1CFF6-1572-49A5-88AB-7D121D954BE1}" destId="{27452A16-62DC-460D-91B5-BE11CFFA1C68}" srcOrd="0" destOrd="0" presId="urn:microsoft.com/office/officeart/2005/8/layout/vList5"/>
    <dgm:cxn modelId="{C58A3ABB-A37F-43BC-A68A-0DBF9158E462}" type="presParOf" srcId="{92B1CFF6-1572-49A5-88AB-7D121D954BE1}" destId="{A34DC0F3-D6E0-47C9-B1D3-E217E13A74B1}" srcOrd="1" destOrd="0" presId="urn:microsoft.com/office/officeart/2005/8/layout/vList5"/>
    <dgm:cxn modelId="{1274C85E-B7BB-45A2-BECE-8B1FDFEC1676}" type="presParOf" srcId="{17BD4629-3FC5-4D1E-AFEF-C884FEF377E2}" destId="{4B9F1FBE-4238-4B5F-B664-F3B7E1566F31}" srcOrd="7" destOrd="0" presId="urn:microsoft.com/office/officeart/2005/8/layout/vList5"/>
    <dgm:cxn modelId="{40BEB54F-5A26-4521-A65F-4D01F7910366}" type="presParOf" srcId="{17BD4629-3FC5-4D1E-AFEF-C884FEF377E2}" destId="{14DCE8C9-FE70-4797-B24A-BB2D5B28E2F9}" srcOrd="8" destOrd="0" presId="urn:microsoft.com/office/officeart/2005/8/layout/vList5"/>
    <dgm:cxn modelId="{B43CA791-E3FF-40C5-9652-27057F778CF6}" type="presParOf" srcId="{14DCE8C9-FE70-4797-B24A-BB2D5B28E2F9}" destId="{C83EA868-60E4-4113-8BDA-CE5D9A5E8BCD}" srcOrd="0" destOrd="0" presId="urn:microsoft.com/office/officeart/2005/8/layout/vList5"/>
    <dgm:cxn modelId="{AA44169F-98B7-4E91-A49B-843CFD9A1E25}" type="presParOf" srcId="{14DCE8C9-FE70-4797-B24A-BB2D5B28E2F9}" destId="{638929D9-E355-41D9-8074-11A89598BB6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46399E-9385-4A26-8521-65F746715E5B}" type="doc">
      <dgm:prSet loTypeId="urn:microsoft.com/office/officeart/2008/layout/PictureLineup" loCatId="pictur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C7633A9-48DF-4051-A3BF-4AF119E89751}">
      <dgm:prSet phldrT="[Text]" custT="1"/>
      <dgm:spPr>
        <a:noFill/>
        <a:ln>
          <a:noFill/>
        </a:ln>
      </dgm:spPr>
      <dgm:t>
        <a:bodyPr/>
        <a:lstStyle/>
        <a:p>
          <a:pPr algn="l"/>
          <a:r>
            <a:rPr lang="en-US" sz="2400" b="1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Strain</a:t>
          </a:r>
          <a:r>
            <a:rPr lang="en-US" sz="2400" b="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on the </a:t>
          </a:r>
          <a:r>
            <a:rPr lang="en-US" sz="2400" b="1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environment</a:t>
          </a:r>
          <a:r>
            <a:rPr lang="en-US" sz="2400" b="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and </a:t>
          </a:r>
          <a:r>
            <a:rPr lang="en-US" sz="2400" b="1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natural resources </a:t>
          </a:r>
          <a:endParaRPr lang="en-US" sz="2400" b="1" dirty="0">
            <a:solidFill>
              <a:srgbClr val="FFFF00"/>
            </a:solidFill>
            <a:latin typeface="+mn-lt"/>
            <a:cs typeface="Arial" panose="020B0604020202020204" pitchFamily="34" charset="0"/>
          </a:endParaRPr>
        </a:p>
      </dgm:t>
    </dgm:pt>
    <dgm:pt modelId="{22E96009-33DB-4C1A-91F6-FAD536447286}" type="parTrans" cxnId="{4B0B8B0C-4C80-4010-B908-BEC30BAFF2D4}">
      <dgm:prSet/>
      <dgm:spPr/>
      <dgm:t>
        <a:bodyPr/>
        <a:lstStyle/>
        <a:p>
          <a:endParaRPr lang="en-US"/>
        </a:p>
      </dgm:t>
    </dgm:pt>
    <dgm:pt modelId="{0B4088ED-6B2D-45FE-B80B-58C6D4A37795}" type="sibTrans" cxnId="{4B0B8B0C-4C80-4010-B908-BEC30BAFF2D4}">
      <dgm:prSet/>
      <dgm:spPr/>
      <dgm:t>
        <a:bodyPr/>
        <a:lstStyle/>
        <a:p>
          <a:endParaRPr lang="en-US"/>
        </a:p>
      </dgm:t>
    </dgm:pt>
    <dgm:pt modelId="{B2A15EE6-778C-40C6-A1C7-65AFE87006BB}">
      <dgm:prSet phldrT="[Text]" custT="1"/>
      <dgm:spPr>
        <a:noFill/>
        <a:ln>
          <a:noFill/>
        </a:ln>
      </dgm:spPr>
      <dgm:t>
        <a:bodyPr/>
        <a:lstStyle/>
        <a:p>
          <a:pPr algn="l"/>
          <a:r>
            <a:rPr lang="en-TT" sz="2400" b="1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Increased exposure</a:t>
          </a:r>
          <a:r>
            <a:rPr lang="en-TT" sz="2400" b="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to violence  and crime, stress, social isolation &amp; risk factors for disease</a:t>
          </a:r>
          <a:endParaRPr lang="en-US" sz="2400" b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9F9B9764-837B-44E6-8F87-E24735EA6810}" type="parTrans" cxnId="{FBBE58E3-A138-47BC-8C3B-8194DDC5AEB8}">
      <dgm:prSet/>
      <dgm:spPr/>
      <dgm:t>
        <a:bodyPr/>
        <a:lstStyle/>
        <a:p>
          <a:endParaRPr lang="en-US"/>
        </a:p>
      </dgm:t>
    </dgm:pt>
    <dgm:pt modelId="{F8639740-6548-4A1A-BA11-EB426A20D198}" type="sibTrans" cxnId="{FBBE58E3-A138-47BC-8C3B-8194DDC5AEB8}">
      <dgm:prSet/>
      <dgm:spPr/>
      <dgm:t>
        <a:bodyPr/>
        <a:lstStyle/>
        <a:p>
          <a:endParaRPr lang="en-US"/>
        </a:p>
      </dgm:t>
    </dgm:pt>
    <dgm:pt modelId="{AC25D784-0C78-488F-BF1E-460C0C4DA09F}">
      <dgm:prSet phldrT="[Text]" custT="1"/>
      <dgm:spPr>
        <a:noFill/>
        <a:ln>
          <a:noFill/>
        </a:ln>
      </dgm:spPr>
      <dgm:t>
        <a:bodyPr/>
        <a:lstStyle/>
        <a:p>
          <a:pPr algn="l"/>
          <a:r>
            <a:rPr lang="en-US" sz="2400" b="1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Unequal access</a:t>
          </a:r>
          <a:r>
            <a:rPr lang="en-US" sz="2400" b="1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</a:t>
          </a:r>
          <a:r>
            <a:rPr lang="en-US" sz="2400" b="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to critical services</a:t>
          </a:r>
          <a:endParaRPr lang="en-US" sz="2400" b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878ECF52-FEEB-4173-B85C-89527C22E572}" type="parTrans" cxnId="{02536BEF-A26C-458B-BC75-2E2B4B5CD844}">
      <dgm:prSet/>
      <dgm:spPr/>
      <dgm:t>
        <a:bodyPr/>
        <a:lstStyle/>
        <a:p>
          <a:endParaRPr lang="en-US"/>
        </a:p>
      </dgm:t>
    </dgm:pt>
    <dgm:pt modelId="{C1507C75-AA4D-4788-BAB7-BE4F9C31C14E}" type="sibTrans" cxnId="{02536BEF-A26C-458B-BC75-2E2B4B5CD844}">
      <dgm:prSet/>
      <dgm:spPr/>
      <dgm:t>
        <a:bodyPr/>
        <a:lstStyle/>
        <a:p>
          <a:endParaRPr lang="en-US"/>
        </a:p>
      </dgm:t>
    </dgm:pt>
    <dgm:pt modelId="{5A1A5A16-B7E4-43BE-9885-7B3ADE4BD4A1}">
      <dgm:prSet phldrT="[Text]" custT="1"/>
      <dgm:spPr>
        <a:noFill/>
        <a:ln>
          <a:noFill/>
        </a:ln>
      </dgm:spPr>
      <dgm:t>
        <a:bodyPr/>
        <a:lstStyle/>
        <a:p>
          <a:pPr algn="l"/>
          <a:r>
            <a:rPr lang="en-US" sz="2400" b="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Increase in </a:t>
          </a:r>
          <a:r>
            <a:rPr lang="en-US" sz="2400" b="0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provision</a:t>
          </a:r>
          <a:r>
            <a:rPr lang="en-US" sz="2400" b="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 of certain ecosystem services are </a:t>
          </a:r>
          <a:r>
            <a:rPr lang="en-US" sz="2400" b="1" dirty="0" smtClean="0">
              <a:solidFill>
                <a:srgbClr val="FFFF00"/>
              </a:solidFill>
              <a:latin typeface="+mn-lt"/>
              <a:cs typeface="Arial" panose="020B0604020202020204" pitchFamily="34" charset="0"/>
            </a:rPr>
            <a:t>done at the expense of others</a:t>
          </a:r>
          <a:endParaRPr lang="en-US" sz="2400" b="1" dirty="0">
            <a:solidFill>
              <a:srgbClr val="FFFF00"/>
            </a:solidFill>
            <a:latin typeface="+mn-lt"/>
            <a:cs typeface="Arial" panose="020B0604020202020204" pitchFamily="34" charset="0"/>
          </a:endParaRPr>
        </a:p>
      </dgm:t>
    </dgm:pt>
    <dgm:pt modelId="{D1D5F90D-0986-44CB-93AA-B4F3E041F551}" type="parTrans" cxnId="{656A4988-4C26-465E-82BD-9444B79C5350}">
      <dgm:prSet/>
      <dgm:spPr/>
      <dgm:t>
        <a:bodyPr/>
        <a:lstStyle/>
        <a:p>
          <a:endParaRPr lang="en-US"/>
        </a:p>
      </dgm:t>
    </dgm:pt>
    <dgm:pt modelId="{9E880100-7FC8-460D-9E03-E4219DA62EB7}" type="sibTrans" cxnId="{656A4988-4C26-465E-82BD-9444B79C5350}">
      <dgm:prSet/>
      <dgm:spPr/>
      <dgm:t>
        <a:bodyPr/>
        <a:lstStyle/>
        <a:p>
          <a:endParaRPr lang="en-US"/>
        </a:p>
      </dgm:t>
    </dgm:pt>
    <dgm:pt modelId="{0415A4A5-A35D-40FC-A66C-B573C304A044}" type="pres">
      <dgm:prSet presAssocID="{ED46399E-9385-4A26-8521-65F746715E5B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AACC3A-59D5-4D0C-A791-834076A22754}" type="pres">
      <dgm:prSet presAssocID="{6C7633A9-48DF-4051-A3BF-4AF119E89751}" presName="composite" presStyleCnt="0"/>
      <dgm:spPr/>
    </dgm:pt>
    <dgm:pt modelId="{78D4D93D-C848-467C-B227-13B1548AC593}" type="pres">
      <dgm:prSet presAssocID="{6C7633A9-48DF-4051-A3BF-4AF119E89751}" presName="Image" presStyleLbl="align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1000" r="-61000"/>
          </a:stretch>
        </a:blipFill>
      </dgm:spPr>
      <dgm:t>
        <a:bodyPr/>
        <a:lstStyle/>
        <a:p>
          <a:endParaRPr lang="en-US"/>
        </a:p>
      </dgm:t>
    </dgm:pt>
    <dgm:pt modelId="{2E377B23-F87B-456F-8EBD-9371CE0CA0D5}" type="pres">
      <dgm:prSet presAssocID="{6C7633A9-48DF-4051-A3BF-4AF119E89751}" presName="Accent" presStyleLbl="parChTrans1D1" presStyleIdx="0" presStyleCnt="4"/>
      <dgm:spPr/>
    </dgm:pt>
    <dgm:pt modelId="{285FEE2C-CEED-416E-8BCC-EBCC09DA2B1A}" type="pres">
      <dgm:prSet presAssocID="{6C7633A9-48DF-4051-A3BF-4AF119E89751}" presName="Paren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19F0B-B45F-4C54-BA7D-96AD53D4209A}" type="pres">
      <dgm:prSet presAssocID="{0B4088ED-6B2D-45FE-B80B-58C6D4A37795}" presName="sibTrans" presStyleCnt="0"/>
      <dgm:spPr/>
    </dgm:pt>
    <dgm:pt modelId="{8A960945-96C5-4244-AA72-5613D12AF7B4}" type="pres">
      <dgm:prSet presAssocID="{B2A15EE6-778C-40C6-A1C7-65AFE87006BB}" presName="composite" presStyleCnt="0"/>
      <dgm:spPr/>
    </dgm:pt>
    <dgm:pt modelId="{710C7AEC-070C-40E2-A621-D88EC4FFCC91}" type="pres">
      <dgm:prSet presAssocID="{B2A15EE6-778C-40C6-A1C7-65AFE87006BB}" presName="Image" presStyleLbl="alignNode1" presStyleIdx="1" presStyleCnt="4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6C06743-6E8B-4985-A81F-E608BB34FA4E}" type="pres">
      <dgm:prSet presAssocID="{B2A15EE6-778C-40C6-A1C7-65AFE87006BB}" presName="Accent" presStyleLbl="parChTrans1D1" presStyleIdx="1" presStyleCnt="4"/>
      <dgm:spPr/>
    </dgm:pt>
    <dgm:pt modelId="{0326396F-2D63-4F9F-A66D-1467E4ED41FB}" type="pres">
      <dgm:prSet presAssocID="{B2A15EE6-778C-40C6-A1C7-65AFE87006BB}" presName="Paren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F2EC6F-2201-468D-B5DC-8ADCE92FC48B}" type="pres">
      <dgm:prSet presAssocID="{F8639740-6548-4A1A-BA11-EB426A20D198}" presName="sibTrans" presStyleCnt="0"/>
      <dgm:spPr/>
    </dgm:pt>
    <dgm:pt modelId="{BBA41380-4545-4FB7-8469-2EBE5EB5BCA7}" type="pres">
      <dgm:prSet presAssocID="{AC25D784-0C78-488F-BF1E-460C0C4DA09F}" presName="composite" presStyleCnt="0"/>
      <dgm:spPr/>
    </dgm:pt>
    <dgm:pt modelId="{1E9DF4B7-E1BD-44CD-84E4-328646B5A2D7}" type="pres">
      <dgm:prSet presAssocID="{AC25D784-0C78-488F-BF1E-460C0C4DA09F}" presName="Image" presStyleLbl="align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6000" r="-56000"/>
          </a:stretch>
        </a:blipFill>
      </dgm:spPr>
      <dgm:t>
        <a:bodyPr/>
        <a:lstStyle/>
        <a:p>
          <a:endParaRPr lang="en-US"/>
        </a:p>
      </dgm:t>
    </dgm:pt>
    <dgm:pt modelId="{3C400CCA-08B6-49F6-B8B2-6FD7FB86A8C2}" type="pres">
      <dgm:prSet presAssocID="{AC25D784-0C78-488F-BF1E-460C0C4DA09F}" presName="Accent" presStyleLbl="parChTrans1D1" presStyleIdx="2" presStyleCnt="4"/>
      <dgm:spPr/>
    </dgm:pt>
    <dgm:pt modelId="{A612ADB4-C09F-47AC-A507-EBA9EA0B39DF}" type="pres">
      <dgm:prSet presAssocID="{AC25D784-0C78-488F-BF1E-460C0C4DA09F}" presName="Paren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8AABD1-B5AE-433D-BC8B-B843C176A86D}" type="pres">
      <dgm:prSet presAssocID="{C1507C75-AA4D-4788-BAB7-BE4F9C31C14E}" presName="sibTrans" presStyleCnt="0"/>
      <dgm:spPr/>
    </dgm:pt>
    <dgm:pt modelId="{BD4D4C48-E622-44C4-B0C4-7A080E43C9CF}" type="pres">
      <dgm:prSet presAssocID="{5A1A5A16-B7E4-43BE-9885-7B3ADE4BD4A1}" presName="composite" presStyleCnt="0"/>
      <dgm:spPr/>
    </dgm:pt>
    <dgm:pt modelId="{FD3A2A8A-EA5A-4B23-B0FD-A460AE258A73}" type="pres">
      <dgm:prSet presAssocID="{5A1A5A16-B7E4-43BE-9885-7B3ADE4BD4A1}" presName="Image" presStyleLbl="align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en-US"/>
        </a:p>
      </dgm:t>
    </dgm:pt>
    <dgm:pt modelId="{34959AE4-4CE4-42D0-A82A-1A439964D573}" type="pres">
      <dgm:prSet presAssocID="{5A1A5A16-B7E4-43BE-9885-7B3ADE4BD4A1}" presName="Accent" presStyleLbl="parChTrans1D1" presStyleIdx="3" presStyleCnt="4"/>
      <dgm:spPr/>
    </dgm:pt>
    <dgm:pt modelId="{21EB9F0D-A321-4FEC-9A7D-C7DFF1A7E254}" type="pres">
      <dgm:prSet presAssocID="{5A1A5A16-B7E4-43BE-9885-7B3ADE4BD4A1}" presName="Paren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27B155-BAFB-49E5-A906-8CE1C9BC9B87}" type="presOf" srcId="{B2A15EE6-778C-40C6-A1C7-65AFE87006BB}" destId="{0326396F-2D63-4F9F-A66D-1467E4ED41FB}" srcOrd="0" destOrd="0" presId="urn:microsoft.com/office/officeart/2008/layout/PictureLineup"/>
    <dgm:cxn modelId="{9BFD7F8B-4C8F-495E-837A-34FCEB5DA684}" type="presOf" srcId="{6C7633A9-48DF-4051-A3BF-4AF119E89751}" destId="{285FEE2C-CEED-416E-8BCC-EBCC09DA2B1A}" srcOrd="0" destOrd="0" presId="urn:microsoft.com/office/officeart/2008/layout/PictureLineup"/>
    <dgm:cxn modelId="{1F8D0EBB-230D-4D27-96A3-27154C0335F3}" type="presOf" srcId="{ED46399E-9385-4A26-8521-65F746715E5B}" destId="{0415A4A5-A35D-40FC-A66C-B573C304A044}" srcOrd="0" destOrd="0" presId="urn:microsoft.com/office/officeart/2008/layout/PictureLineup"/>
    <dgm:cxn modelId="{03071DE6-064C-4251-A513-ADD49ECD89CC}" type="presOf" srcId="{AC25D784-0C78-488F-BF1E-460C0C4DA09F}" destId="{A612ADB4-C09F-47AC-A507-EBA9EA0B39DF}" srcOrd="0" destOrd="0" presId="urn:microsoft.com/office/officeart/2008/layout/PictureLineup"/>
    <dgm:cxn modelId="{FBBE58E3-A138-47BC-8C3B-8194DDC5AEB8}" srcId="{ED46399E-9385-4A26-8521-65F746715E5B}" destId="{B2A15EE6-778C-40C6-A1C7-65AFE87006BB}" srcOrd="1" destOrd="0" parTransId="{9F9B9764-837B-44E6-8F87-E24735EA6810}" sibTransId="{F8639740-6548-4A1A-BA11-EB426A20D198}"/>
    <dgm:cxn modelId="{656A4988-4C26-465E-82BD-9444B79C5350}" srcId="{ED46399E-9385-4A26-8521-65F746715E5B}" destId="{5A1A5A16-B7E4-43BE-9885-7B3ADE4BD4A1}" srcOrd="3" destOrd="0" parTransId="{D1D5F90D-0986-44CB-93AA-B4F3E041F551}" sibTransId="{9E880100-7FC8-460D-9E03-E4219DA62EB7}"/>
    <dgm:cxn modelId="{C7F23B31-903D-4919-BBE2-E2B3F312A5CC}" type="presOf" srcId="{5A1A5A16-B7E4-43BE-9885-7B3ADE4BD4A1}" destId="{21EB9F0D-A321-4FEC-9A7D-C7DFF1A7E254}" srcOrd="0" destOrd="0" presId="urn:microsoft.com/office/officeart/2008/layout/PictureLineup"/>
    <dgm:cxn modelId="{4B0B8B0C-4C80-4010-B908-BEC30BAFF2D4}" srcId="{ED46399E-9385-4A26-8521-65F746715E5B}" destId="{6C7633A9-48DF-4051-A3BF-4AF119E89751}" srcOrd="0" destOrd="0" parTransId="{22E96009-33DB-4C1A-91F6-FAD536447286}" sibTransId="{0B4088ED-6B2D-45FE-B80B-58C6D4A37795}"/>
    <dgm:cxn modelId="{02536BEF-A26C-458B-BC75-2E2B4B5CD844}" srcId="{ED46399E-9385-4A26-8521-65F746715E5B}" destId="{AC25D784-0C78-488F-BF1E-460C0C4DA09F}" srcOrd="2" destOrd="0" parTransId="{878ECF52-FEEB-4173-B85C-89527C22E572}" sibTransId="{C1507C75-AA4D-4788-BAB7-BE4F9C31C14E}"/>
    <dgm:cxn modelId="{00B1537B-E9CE-4FD1-9FB4-9139E32F2DBE}" type="presParOf" srcId="{0415A4A5-A35D-40FC-A66C-B573C304A044}" destId="{71AACC3A-59D5-4D0C-A791-834076A22754}" srcOrd="0" destOrd="0" presId="urn:microsoft.com/office/officeart/2008/layout/PictureLineup"/>
    <dgm:cxn modelId="{0C1E4FC6-6F60-49A1-BC5E-42595846F31C}" type="presParOf" srcId="{71AACC3A-59D5-4D0C-A791-834076A22754}" destId="{78D4D93D-C848-467C-B227-13B1548AC593}" srcOrd="0" destOrd="0" presId="urn:microsoft.com/office/officeart/2008/layout/PictureLineup"/>
    <dgm:cxn modelId="{7744B77B-2AB2-486C-847D-CE8CA3C0F119}" type="presParOf" srcId="{71AACC3A-59D5-4D0C-A791-834076A22754}" destId="{2E377B23-F87B-456F-8EBD-9371CE0CA0D5}" srcOrd="1" destOrd="0" presId="urn:microsoft.com/office/officeart/2008/layout/PictureLineup"/>
    <dgm:cxn modelId="{C0B3EDC2-6FB5-480D-8E5A-20D89FF3A562}" type="presParOf" srcId="{71AACC3A-59D5-4D0C-A791-834076A22754}" destId="{285FEE2C-CEED-416E-8BCC-EBCC09DA2B1A}" srcOrd="2" destOrd="0" presId="urn:microsoft.com/office/officeart/2008/layout/PictureLineup"/>
    <dgm:cxn modelId="{5E68A6E7-3EFF-4971-B472-B0E15E226199}" type="presParOf" srcId="{0415A4A5-A35D-40FC-A66C-B573C304A044}" destId="{5A019F0B-B45F-4C54-BA7D-96AD53D4209A}" srcOrd="1" destOrd="0" presId="urn:microsoft.com/office/officeart/2008/layout/PictureLineup"/>
    <dgm:cxn modelId="{598EC9CB-7B25-4F6E-A9C8-45F029FA39FB}" type="presParOf" srcId="{0415A4A5-A35D-40FC-A66C-B573C304A044}" destId="{8A960945-96C5-4244-AA72-5613D12AF7B4}" srcOrd="2" destOrd="0" presId="urn:microsoft.com/office/officeart/2008/layout/PictureLineup"/>
    <dgm:cxn modelId="{A7248D90-2852-4400-8EB4-D7D943300B82}" type="presParOf" srcId="{8A960945-96C5-4244-AA72-5613D12AF7B4}" destId="{710C7AEC-070C-40E2-A621-D88EC4FFCC91}" srcOrd="0" destOrd="0" presId="urn:microsoft.com/office/officeart/2008/layout/PictureLineup"/>
    <dgm:cxn modelId="{28AFCEBD-5DB2-4338-AF2A-AAAE3258AE0E}" type="presParOf" srcId="{8A960945-96C5-4244-AA72-5613D12AF7B4}" destId="{A6C06743-6E8B-4985-A81F-E608BB34FA4E}" srcOrd="1" destOrd="0" presId="urn:microsoft.com/office/officeart/2008/layout/PictureLineup"/>
    <dgm:cxn modelId="{1F678E81-97B3-4F92-8959-428CAC07F6DA}" type="presParOf" srcId="{8A960945-96C5-4244-AA72-5613D12AF7B4}" destId="{0326396F-2D63-4F9F-A66D-1467E4ED41FB}" srcOrd="2" destOrd="0" presId="urn:microsoft.com/office/officeart/2008/layout/PictureLineup"/>
    <dgm:cxn modelId="{57CF86D3-D633-4381-BFB2-9876C3789792}" type="presParOf" srcId="{0415A4A5-A35D-40FC-A66C-B573C304A044}" destId="{E2F2EC6F-2201-468D-B5DC-8ADCE92FC48B}" srcOrd="3" destOrd="0" presId="urn:microsoft.com/office/officeart/2008/layout/PictureLineup"/>
    <dgm:cxn modelId="{152CB2BC-D015-45A9-AAF2-826929778883}" type="presParOf" srcId="{0415A4A5-A35D-40FC-A66C-B573C304A044}" destId="{BBA41380-4545-4FB7-8469-2EBE5EB5BCA7}" srcOrd="4" destOrd="0" presId="urn:microsoft.com/office/officeart/2008/layout/PictureLineup"/>
    <dgm:cxn modelId="{36A5E4E0-50E1-4C2A-BF6B-55028DA4685D}" type="presParOf" srcId="{BBA41380-4545-4FB7-8469-2EBE5EB5BCA7}" destId="{1E9DF4B7-E1BD-44CD-84E4-328646B5A2D7}" srcOrd="0" destOrd="0" presId="urn:microsoft.com/office/officeart/2008/layout/PictureLineup"/>
    <dgm:cxn modelId="{BAC7F6A0-B4A3-43AA-A220-BDA34A94FDC6}" type="presParOf" srcId="{BBA41380-4545-4FB7-8469-2EBE5EB5BCA7}" destId="{3C400CCA-08B6-49F6-B8B2-6FD7FB86A8C2}" srcOrd="1" destOrd="0" presId="urn:microsoft.com/office/officeart/2008/layout/PictureLineup"/>
    <dgm:cxn modelId="{6D044E35-BCF2-4C8D-8321-4D3E2DE476D3}" type="presParOf" srcId="{BBA41380-4545-4FB7-8469-2EBE5EB5BCA7}" destId="{A612ADB4-C09F-47AC-A507-EBA9EA0B39DF}" srcOrd="2" destOrd="0" presId="urn:microsoft.com/office/officeart/2008/layout/PictureLineup"/>
    <dgm:cxn modelId="{E77442F6-9E22-4A9A-BDC9-22FA758AA7B7}" type="presParOf" srcId="{0415A4A5-A35D-40FC-A66C-B573C304A044}" destId="{848AABD1-B5AE-433D-BC8B-B843C176A86D}" srcOrd="5" destOrd="0" presId="urn:microsoft.com/office/officeart/2008/layout/PictureLineup"/>
    <dgm:cxn modelId="{5F237B9E-B99D-4147-86FE-2F3563FE2A24}" type="presParOf" srcId="{0415A4A5-A35D-40FC-A66C-B573C304A044}" destId="{BD4D4C48-E622-44C4-B0C4-7A080E43C9CF}" srcOrd="6" destOrd="0" presId="urn:microsoft.com/office/officeart/2008/layout/PictureLineup"/>
    <dgm:cxn modelId="{E7CE1361-92DE-48AE-BAD5-F3C2CB5BAA55}" type="presParOf" srcId="{BD4D4C48-E622-44C4-B0C4-7A080E43C9CF}" destId="{FD3A2A8A-EA5A-4B23-B0FD-A460AE258A73}" srcOrd="0" destOrd="0" presId="urn:microsoft.com/office/officeart/2008/layout/PictureLineup"/>
    <dgm:cxn modelId="{6F9B3873-C485-4FAF-AC09-F61C0721C168}" type="presParOf" srcId="{BD4D4C48-E622-44C4-B0C4-7A080E43C9CF}" destId="{34959AE4-4CE4-42D0-A82A-1A439964D573}" srcOrd="1" destOrd="0" presId="urn:microsoft.com/office/officeart/2008/layout/PictureLineup"/>
    <dgm:cxn modelId="{644082DC-CE03-41F0-A030-A824B3F00E2A}" type="presParOf" srcId="{BD4D4C48-E622-44C4-B0C4-7A080E43C9CF}" destId="{21EB9F0D-A321-4FEC-9A7D-C7DFF1A7E254}" srcOrd="2" destOrd="0" presId="urn:microsoft.com/office/officeart/2008/layout/PictureLineup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05E08B-A52A-44D6-9EB0-4353A3AEB1EF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670020E-72BE-46AC-945C-FC6484F89AB5}">
      <dgm:prSet phldrT="[Text]" custT="1"/>
      <dgm:spPr/>
      <dgm:t>
        <a:bodyPr/>
        <a:lstStyle/>
        <a:p>
          <a:r>
            <a:rPr lang="en-US" sz="2200" dirty="0" smtClean="0"/>
            <a:t>Making comparisons along the </a:t>
          </a:r>
          <a:r>
            <a:rPr lang="en-US" sz="2200" b="1" dirty="0" smtClean="0">
              <a:solidFill>
                <a:srgbClr val="FFFF00"/>
              </a:solidFill>
            </a:rPr>
            <a:t>urban – rural gradient,</a:t>
          </a:r>
          <a:r>
            <a:rPr lang="en-US" sz="2200" dirty="0" smtClean="0"/>
            <a:t> can better elucidate the full range of urban effects as well as identify thresholds </a:t>
          </a:r>
          <a:endParaRPr lang="en-US" sz="2200" dirty="0"/>
        </a:p>
      </dgm:t>
    </dgm:pt>
    <dgm:pt modelId="{D67938A2-6E82-4815-9A2D-CF79378B25A3}" type="parTrans" cxnId="{F29827D2-F0C4-4175-982D-69039AB9330F}">
      <dgm:prSet/>
      <dgm:spPr/>
      <dgm:t>
        <a:bodyPr/>
        <a:lstStyle/>
        <a:p>
          <a:endParaRPr lang="en-US"/>
        </a:p>
      </dgm:t>
    </dgm:pt>
    <dgm:pt modelId="{2A39320B-5FFD-4E82-B402-ACBA99A5A320}" type="sibTrans" cxnId="{F29827D2-F0C4-4175-982D-69039AB9330F}">
      <dgm:prSet/>
      <dgm:spPr/>
      <dgm:t>
        <a:bodyPr/>
        <a:lstStyle/>
        <a:p>
          <a:endParaRPr lang="en-US"/>
        </a:p>
      </dgm:t>
    </dgm:pt>
    <dgm:pt modelId="{FE8EAEE5-715E-4CF2-8EB4-97B7AF39093D}">
      <dgm:prSet phldrT="[Text]" custT="1"/>
      <dgm:spPr/>
      <dgm:t>
        <a:bodyPr/>
        <a:lstStyle/>
        <a:p>
          <a:r>
            <a:rPr lang="en-US" sz="2200" dirty="0" smtClean="0"/>
            <a:t>Many </a:t>
          </a:r>
          <a:r>
            <a:rPr lang="en-US" sz="2200" b="1" dirty="0" smtClean="0">
              <a:solidFill>
                <a:srgbClr val="FFFF00"/>
              </a:solidFill>
            </a:rPr>
            <a:t>economic</a:t>
          </a:r>
          <a:r>
            <a:rPr lang="en-US" sz="2200" dirty="0" smtClean="0"/>
            <a:t> and </a:t>
          </a:r>
          <a:r>
            <a:rPr lang="en-US" sz="2200" b="1" dirty="0" smtClean="0">
              <a:solidFill>
                <a:srgbClr val="FFFF00"/>
              </a:solidFill>
            </a:rPr>
            <a:t>social </a:t>
          </a:r>
          <a:r>
            <a:rPr lang="en-US" sz="2200" dirty="0" smtClean="0"/>
            <a:t>characteristics considered typically urban are increasingly found among rural residents</a:t>
          </a:r>
          <a:endParaRPr lang="en-US" sz="2200" dirty="0"/>
        </a:p>
      </dgm:t>
    </dgm:pt>
    <dgm:pt modelId="{A2D34821-77C7-4A79-97FF-D91F00852815}" type="parTrans" cxnId="{073974C4-BED2-48FE-96DC-2F2561E40A6F}">
      <dgm:prSet/>
      <dgm:spPr/>
      <dgm:t>
        <a:bodyPr/>
        <a:lstStyle/>
        <a:p>
          <a:endParaRPr lang="en-US"/>
        </a:p>
      </dgm:t>
    </dgm:pt>
    <dgm:pt modelId="{EFB4C4D0-E0BA-4F03-992E-C56641C519A5}" type="sibTrans" cxnId="{073974C4-BED2-48FE-96DC-2F2561E40A6F}">
      <dgm:prSet/>
      <dgm:spPr/>
      <dgm:t>
        <a:bodyPr/>
        <a:lstStyle/>
        <a:p>
          <a:endParaRPr lang="en-US"/>
        </a:p>
      </dgm:t>
    </dgm:pt>
    <dgm:pt modelId="{39FDBEFB-F022-43CA-91C5-15C8211930C7}">
      <dgm:prSet phldrT="[Text]"/>
      <dgm:spPr/>
      <dgm:t>
        <a:bodyPr/>
        <a:lstStyle/>
        <a:p>
          <a:endParaRPr lang="en-US" sz="2200" dirty="0"/>
        </a:p>
      </dgm:t>
    </dgm:pt>
    <dgm:pt modelId="{BF6F4521-E484-4D2E-B09B-2AE9B69A5A43}" type="parTrans" cxnId="{B2F2CA52-3CAE-4D1C-8D10-AAE9E5F627EC}">
      <dgm:prSet/>
      <dgm:spPr/>
      <dgm:t>
        <a:bodyPr/>
        <a:lstStyle/>
        <a:p>
          <a:endParaRPr lang="en-US"/>
        </a:p>
      </dgm:t>
    </dgm:pt>
    <dgm:pt modelId="{A42D1AC0-01BA-40EC-8FE9-A25217FDBC83}" type="sibTrans" cxnId="{B2F2CA52-3CAE-4D1C-8D10-AAE9E5F627EC}">
      <dgm:prSet/>
      <dgm:spPr/>
      <dgm:t>
        <a:bodyPr/>
        <a:lstStyle/>
        <a:p>
          <a:endParaRPr lang="en-US"/>
        </a:p>
      </dgm:t>
    </dgm:pt>
    <dgm:pt modelId="{57466427-67BF-49A0-AEA4-9B014C5B092A}">
      <dgm:prSet custT="1"/>
      <dgm:spPr/>
      <dgm:t>
        <a:bodyPr/>
        <a:lstStyle/>
        <a:p>
          <a:r>
            <a:rPr lang="en-US" sz="2200" dirty="0" smtClean="0"/>
            <a:t>General </a:t>
          </a:r>
          <a:r>
            <a:rPr lang="en-US" sz="2200" b="1" dirty="0" smtClean="0">
              <a:solidFill>
                <a:srgbClr val="FFFF00"/>
              </a:solidFill>
            </a:rPr>
            <a:t>convergence</a:t>
          </a:r>
          <a:r>
            <a:rPr lang="en-US" sz="2200" dirty="0" smtClean="0"/>
            <a:t> in lifestyles between urban and rural areas - ICT and Transportation systems</a:t>
          </a:r>
        </a:p>
      </dgm:t>
    </dgm:pt>
    <dgm:pt modelId="{C37CD461-F7DF-45DC-9C80-1DC2B88C3448}" type="parTrans" cxnId="{00296690-A962-4D2B-9DDF-8DA4759EDEA1}">
      <dgm:prSet/>
      <dgm:spPr/>
      <dgm:t>
        <a:bodyPr/>
        <a:lstStyle/>
        <a:p>
          <a:endParaRPr lang="en-US"/>
        </a:p>
      </dgm:t>
    </dgm:pt>
    <dgm:pt modelId="{78FCC24D-7C02-492F-835C-8D42309BDB55}" type="sibTrans" cxnId="{00296690-A962-4D2B-9DDF-8DA4759EDEA1}">
      <dgm:prSet/>
      <dgm:spPr/>
      <dgm:t>
        <a:bodyPr/>
        <a:lstStyle/>
        <a:p>
          <a:endParaRPr lang="en-US"/>
        </a:p>
      </dgm:t>
    </dgm:pt>
    <dgm:pt modelId="{C097A85B-BCF1-4F0F-B400-DB7EC3C95179}">
      <dgm:prSet custT="1"/>
      <dgm:spPr/>
      <dgm:t>
        <a:bodyPr/>
        <a:lstStyle/>
        <a:p>
          <a:r>
            <a:rPr lang="en-US" sz="2200" dirty="0" smtClean="0"/>
            <a:t>Many people living in urban ecosystems do not have </a:t>
          </a:r>
          <a:r>
            <a:rPr lang="en-US" sz="2200" b="1" dirty="0" smtClean="0">
              <a:solidFill>
                <a:srgbClr val="FFFF00"/>
              </a:solidFill>
            </a:rPr>
            <a:t>access</a:t>
          </a:r>
          <a:r>
            <a:rPr lang="en-US" sz="2200" b="1" dirty="0" smtClean="0"/>
            <a:t> to </a:t>
          </a:r>
          <a:r>
            <a:rPr lang="en-US" sz="2200" b="1" dirty="0" smtClean="0">
              <a:solidFill>
                <a:srgbClr val="FFFF00"/>
              </a:solidFill>
            </a:rPr>
            <a:t>services</a:t>
          </a:r>
          <a:r>
            <a:rPr lang="en-US" sz="2200" b="1" dirty="0" smtClean="0"/>
            <a:t> which</a:t>
          </a:r>
          <a:r>
            <a:rPr lang="en-US" sz="2200" dirty="0" smtClean="0"/>
            <a:t> define urban infrastructure</a:t>
          </a:r>
        </a:p>
      </dgm:t>
    </dgm:pt>
    <dgm:pt modelId="{4AB9EC5A-869F-4D52-B1F5-0DEE131AE67E}" type="parTrans" cxnId="{D007DE4F-5041-4146-A09D-FD4DFF4CCB67}">
      <dgm:prSet/>
      <dgm:spPr/>
      <dgm:t>
        <a:bodyPr/>
        <a:lstStyle/>
        <a:p>
          <a:endParaRPr lang="en-US"/>
        </a:p>
      </dgm:t>
    </dgm:pt>
    <dgm:pt modelId="{0F5B225B-EBEF-4326-BF64-4253F6810445}" type="sibTrans" cxnId="{D007DE4F-5041-4146-A09D-FD4DFF4CCB67}">
      <dgm:prSet/>
      <dgm:spPr/>
      <dgm:t>
        <a:bodyPr/>
        <a:lstStyle/>
        <a:p>
          <a:endParaRPr lang="en-US"/>
        </a:p>
      </dgm:t>
    </dgm:pt>
    <dgm:pt modelId="{81AEBDAE-35A6-4842-854F-D986677A3F32}" type="pres">
      <dgm:prSet presAssocID="{1E05E08B-A52A-44D6-9EB0-4353A3AEB1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7FD224-0096-4D26-B93C-3C73BB71882A}" type="pres">
      <dgm:prSet presAssocID="{1670020E-72BE-46AC-945C-FC6484F89AB5}" presName="centerShape" presStyleLbl="node0" presStyleIdx="0" presStyleCnt="1" custScaleX="171720" custLinFactNeighborX="-183" custLinFactNeighborY="-2386"/>
      <dgm:spPr/>
      <dgm:t>
        <a:bodyPr/>
        <a:lstStyle/>
        <a:p>
          <a:endParaRPr lang="en-US"/>
        </a:p>
      </dgm:t>
    </dgm:pt>
    <dgm:pt modelId="{068A3789-2CA7-4F1D-8454-2B70CE49FE9F}" type="pres">
      <dgm:prSet presAssocID="{A2D34821-77C7-4A79-97FF-D91F00852815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C18E7E27-F86C-4FD8-9A5F-B0ABD2CAC33A}" type="pres">
      <dgm:prSet presAssocID="{FE8EAEE5-715E-4CF2-8EB4-97B7AF39093D}" presName="node" presStyleLbl="node1" presStyleIdx="0" presStyleCnt="3" custScaleX="114151" custScaleY="145572" custRadScaleRad="118227" custRadScaleInc="14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E9482C-4FE9-4505-864C-945928733EFC}" type="pres">
      <dgm:prSet presAssocID="{C37CD461-F7DF-45DC-9C80-1DC2B88C3448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245868CC-F02E-4E8E-83D0-14714C7AD38D}" type="pres">
      <dgm:prSet presAssocID="{57466427-67BF-49A0-AEA4-9B014C5B092A}" presName="node" presStyleLbl="node1" presStyleIdx="1" presStyleCnt="3" custScaleX="114151" custScaleY="145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29565-CBE9-4899-9AEF-F7635B437C7D}" type="pres">
      <dgm:prSet presAssocID="{4AB9EC5A-869F-4D52-B1F5-0DEE131AE67E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6041268B-34B2-4754-865D-80A7A3043E85}" type="pres">
      <dgm:prSet presAssocID="{C097A85B-BCF1-4F0F-B400-DB7EC3C95179}" presName="node" presStyleLbl="node1" presStyleIdx="2" presStyleCnt="3" custScaleX="114151" custScaleY="145572" custRadScaleRad="116387" custRadScaleInc="-16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15A1DC-7D39-41DD-8735-9EAC96EF5137}" type="presOf" srcId="{1E05E08B-A52A-44D6-9EB0-4353A3AEB1EF}" destId="{81AEBDAE-35A6-4842-854F-D986677A3F32}" srcOrd="0" destOrd="0" presId="urn:microsoft.com/office/officeart/2005/8/layout/radial4"/>
    <dgm:cxn modelId="{9814817F-43B1-4A32-A3FF-F6E5A838528F}" type="presOf" srcId="{4AB9EC5A-869F-4D52-B1F5-0DEE131AE67E}" destId="{04429565-CBE9-4899-9AEF-F7635B437C7D}" srcOrd="0" destOrd="0" presId="urn:microsoft.com/office/officeart/2005/8/layout/radial4"/>
    <dgm:cxn modelId="{B2F2CA52-3CAE-4D1C-8D10-AAE9E5F627EC}" srcId="{1E05E08B-A52A-44D6-9EB0-4353A3AEB1EF}" destId="{39FDBEFB-F022-43CA-91C5-15C8211930C7}" srcOrd="1" destOrd="0" parTransId="{BF6F4521-E484-4D2E-B09B-2AE9B69A5A43}" sibTransId="{A42D1AC0-01BA-40EC-8FE9-A25217FDBC83}"/>
    <dgm:cxn modelId="{F29827D2-F0C4-4175-982D-69039AB9330F}" srcId="{1E05E08B-A52A-44D6-9EB0-4353A3AEB1EF}" destId="{1670020E-72BE-46AC-945C-FC6484F89AB5}" srcOrd="0" destOrd="0" parTransId="{D67938A2-6E82-4815-9A2D-CF79378B25A3}" sibTransId="{2A39320B-5FFD-4E82-B402-ACBA99A5A320}"/>
    <dgm:cxn modelId="{548E2DC9-7789-4886-9710-45E6DA297617}" type="presOf" srcId="{1670020E-72BE-46AC-945C-FC6484F89AB5}" destId="{697FD224-0096-4D26-B93C-3C73BB71882A}" srcOrd="0" destOrd="0" presId="urn:microsoft.com/office/officeart/2005/8/layout/radial4"/>
    <dgm:cxn modelId="{2408D0A8-5E74-4EB4-BAF7-6BF5F4AE939E}" type="presOf" srcId="{57466427-67BF-49A0-AEA4-9B014C5B092A}" destId="{245868CC-F02E-4E8E-83D0-14714C7AD38D}" srcOrd="0" destOrd="0" presId="urn:microsoft.com/office/officeart/2005/8/layout/radial4"/>
    <dgm:cxn modelId="{A3E13BF6-6445-4229-9111-13089C0C0353}" type="presOf" srcId="{C097A85B-BCF1-4F0F-B400-DB7EC3C95179}" destId="{6041268B-34B2-4754-865D-80A7A3043E85}" srcOrd="0" destOrd="0" presId="urn:microsoft.com/office/officeart/2005/8/layout/radial4"/>
    <dgm:cxn modelId="{073974C4-BED2-48FE-96DC-2F2561E40A6F}" srcId="{1670020E-72BE-46AC-945C-FC6484F89AB5}" destId="{FE8EAEE5-715E-4CF2-8EB4-97B7AF39093D}" srcOrd="0" destOrd="0" parTransId="{A2D34821-77C7-4A79-97FF-D91F00852815}" sibTransId="{EFB4C4D0-E0BA-4F03-992E-C56641C519A5}"/>
    <dgm:cxn modelId="{00296690-A962-4D2B-9DDF-8DA4759EDEA1}" srcId="{1670020E-72BE-46AC-945C-FC6484F89AB5}" destId="{57466427-67BF-49A0-AEA4-9B014C5B092A}" srcOrd="1" destOrd="0" parTransId="{C37CD461-F7DF-45DC-9C80-1DC2B88C3448}" sibTransId="{78FCC24D-7C02-492F-835C-8D42309BDB55}"/>
    <dgm:cxn modelId="{6D2BD786-F457-45F0-9999-1C9E6C85973A}" type="presOf" srcId="{A2D34821-77C7-4A79-97FF-D91F00852815}" destId="{068A3789-2CA7-4F1D-8454-2B70CE49FE9F}" srcOrd="0" destOrd="0" presId="urn:microsoft.com/office/officeart/2005/8/layout/radial4"/>
    <dgm:cxn modelId="{9B1845D1-4FBC-4BED-BDCE-7A63BEB9FA87}" type="presOf" srcId="{FE8EAEE5-715E-4CF2-8EB4-97B7AF39093D}" destId="{C18E7E27-F86C-4FD8-9A5F-B0ABD2CAC33A}" srcOrd="0" destOrd="0" presId="urn:microsoft.com/office/officeart/2005/8/layout/radial4"/>
    <dgm:cxn modelId="{D007DE4F-5041-4146-A09D-FD4DFF4CCB67}" srcId="{1670020E-72BE-46AC-945C-FC6484F89AB5}" destId="{C097A85B-BCF1-4F0F-B400-DB7EC3C95179}" srcOrd="2" destOrd="0" parTransId="{4AB9EC5A-869F-4D52-B1F5-0DEE131AE67E}" sibTransId="{0F5B225B-EBEF-4326-BF64-4253F6810445}"/>
    <dgm:cxn modelId="{D2500745-B81D-4158-95FF-F707103E5E96}" type="presOf" srcId="{C37CD461-F7DF-45DC-9C80-1DC2B88C3448}" destId="{CBE9482C-4FE9-4505-864C-945928733EFC}" srcOrd="0" destOrd="0" presId="urn:microsoft.com/office/officeart/2005/8/layout/radial4"/>
    <dgm:cxn modelId="{7A56D6C0-37C7-4D08-BEBB-4F2E39963EFD}" type="presParOf" srcId="{81AEBDAE-35A6-4842-854F-D986677A3F32}" destId="{697FD224-0096-4D26-B93C-3C73BB71882A}" srcOrd="0" destOrd="0" presId="urn:microsoft.com/office/officeart/2005/8/layout/radial4"/>
    <dgm:cxn modelId="{876B9CD4-2FB4-402A-B130-13979ECB278A}" type="presParOf" srcId="{81AEBDAE-35A6-4842-854F-D986677A3F32}" destId="{068A3789-2CA7-4F1D-8454-2B70CE49FE9F}" srcOrd="1" destOrd="0" presId="urn:microsoft.com/office/officeart/2005/8/layout/radial4"/>
    <dgm:cxn modelId="{9A498BA0-0423-4E66-B0CF-A24B1ACCED34}" type="presParOf" srcId="{81AEBDAE-35A6-4842-854F-D986677A3F32}" destId="{C18E7E27-F86C-4FD8-9A5F-B0ABD2CAC33A}" srcOrd="2" destOrd="0" presId="urn:microsoft.com/office/officeart/2005/8/layout/radial4"/>
    <dgm:cxn modelId="{C4D3AC33-4960-453D-98B9-08603F2A539C}" type="presParOf" srcId="{81AEBDAE-35A6-4842-854F-D986677A3F32}" destId="{CBE9482C-4FE9-4505-864C-945928733EFC}" srcOrd="3" destOrd="0" presId="urn:microsoft.com/office/officeart/2005/8/layout/radial4"/>
    <dgm:cxn modelId="{28D6EA3A-4F93-4389-AF05-E430033FBBE6}" type="presParOf" srcId="{81AEBDAE-35A6-4842-854F-D986677A3F32}" destId="{245868CC-F02E-4E8E-83D0-14714C7AD38D}" srcOrd="4" destOrd="0" presId="urn:microsoft.com/office/officeart/2005/8/layout/radial4"/>
    <dgm:cxn modelId="{33816614-750E-422A-AD5B-A6CCA9BA1E34}" type="presParOf" srcId="{81AEBDAE-35A6-4842-854F-D986677A3F32}" destId="{04429565-CBE9-4899-9AEF-F7635B437C7D}" srcOrd="5" destOrd="0" presId="urn:microsoft.com/office/officeart/2005/8/layout/radial4"/>
    <dgm:cxn modelId="{E16A182A-EEF7-4089-836C-3F6D5C4B5B01}" type="presParOf" srcId="{81AEBDAE-35A6-4842-854F-D986677A3F32}" destId="{6041268B-34B2-4754-865D-80A7A3043E8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0462DF-8374-4297-8744-9F99755D28B1}" type="doc">
      <dgm:prSet loTypeId="urn:microsoft.com/office/officeart/2005/8/layout/hProcess9" loCatId="process" qsTypeId="urn:microsoft.com/office/officeart/2005/8/quickstyle/simple5" qsCatId="simple" csTypeId="urn:microsoft.com/office/officeart/2005/8/colors/accent3_4" csCatId="accent3" phldr="1"/>
      <dgm:spPr/>
    </dgm:pt>
    <dgm:pt modelId="{21B3F16B-B61B-4067-9E83-A1C0DA8FB494}">
      <dgm:prSet phldrT="[Text]" custT="1"/>
      <dgm:spPr/>
      <dgm:t>
        <a:bodyPr/>
        <a:lstStyle/>
        <a:p>
          <a:r>
            <a:rPr lang="en-US" sz="2000" smtClean="0"/>
            <a:t>Develop a Statistically Validated Urban Intensity Index which is continuous</a:t>
          </a:r>
        </a:p>
        <a:p>
          <a:r>
            <a:rPr lang="en-US" sz="2000" smtClean="0"/>
            <a:t>(</a:t>
          </a:r>
          <a:r>
            <a:rPr lang="en-US" sz="2000" smtClean="0">
              <a:solidFill>
                <a:srgbClr val="FF0000"/>
              </a:solidFill>
            </a:rPr>
            <a:t>Data from built environment</a:t>
          </a:r>
          <a:r>
            <a:rPr lang="en-US" sz="2000" smtClean="0"/>
            <a:t>)</a:t>
          </a:r>
          <a:endParaRPr lang="en-US" sz="2000" dirty="0"/>
        </a:p>
      </dgm:t>
    </dgm:pt>
    <dgm:pt modelId="{2F4D67AD-3F79-4B24-A7A6-980C17EBA596}" type="parTrans" cxnId="{9D8C0327-7A0C-419C-8C31-88E2A65713E8}">
      <dgm:prSet/>
      <dgm:spPr/>
      <dgm:t>
        <a:bodyPr/>
        <a:lstStyle/>
        <a:p>
          <a:endParaRPr lang="en-US"/>
        </a:p>
      </dgm:t>
    </dgm:pt>
    <dgm:pt modelId="{C679B0C3-BD12-4D7E-9EE1-B373961B487D}" type="sibTrans" cxnId="{9D8C0327-7A0C-419C-8C31-88E2A65713E8}">
      <dgm:prSet/>
      <dgm:spPr/>
      <dgm:t>
        <a:bodyPr/>
        <a:lstStyle/>
        <a:p>
          <a:endParaRPr lang="en-US"/>
        </a:p>
      </dgm:t>
    </dgm:pt>
    <dgm:pt modelId="{2998501B-D061-4624-9BF1-AC08CD876523}">
      <dgm:prSet custT="1"/>
      <dgm:spPr/>
      <dgm:t>
        <a:bodyPr/>
        <a:lstStyle/>
        <a:p>
          <a:r>
            <a:rPr lang="en-US" sz="2000" smtClean="0"/>
            <a:t>Develop scales for urban Ecosystem Services</a:t>
          </a:r>
        </a:p>
        <a:p>
          <a:r>
            <a:rPr lang="en-US" sz="2000" smtClean="0"/>
            <a:t>(</a:t>
          </a:r>
          <a:r>
            <a:rPr lang="en-US" sz="2000" smtClean="0">
              <a:solidFill>
                <a:srgbClr val="FF0000"/>
              </a:solidFill>
            </a:rPr>
            <a:t>Socio-Economic –Environmental Survey-SEES</a:t>
          </a:r>
          <a:r>
            <a:rPr lang="en-US" sz="2000" smtClean="0"/>
            <a:t>)</a:t>
          </a:r>
          <a:endParaRPr lang="en-US" sz="2000" dirty="0" smtClean="0"/>
        </a:p>
      </dgm:t>
    </dgm:pt>
    <dgm:pt modelId="{8F044197-67C4-4614-A490-A64E1BB4B94D}" type="parTrans" cxnId="{677A1AA1-D90D-4BB4-9025-3F2FAFAF6CB0}">
      <dgm:prSet/>
      <dgm:spPr/>
      <dgm:t>
        <a:bodyPr/>
        <a:lstStyle/>
        <a:p>
          <a:endParaRPr lang="en-US"/>
        </a:p>
      </dgm:t>
    </dgm:pt>
    <dgm:pt modelId="{D26A1838-5BDD-4EEE-B4EE-2299E6EF035B}" type="sibTrans" cxnId="{677A1AA1-D90D-4BB4-9025-3F2FAFAF6CB0}">
      <dgm:prSet/>
      <dgm:spPr/>
      <dgm:t>
        <a:bodyPr/>
        <a:lstStyle/>
        <a:p>
          <a:endParaRPr lang="en-US"/>
        </a:p>
      </dgm:t>
    </dgm:pt>
    <dgm:pt modelId="{862D18BD-9EC3-459A-BBC4-13245433F417}">
      <dgm:prSet custT="1"/>
      <dgm:spPr/>
      <dgm:t>
        <a:bodyPr/>
        <a:lstStyle/>
        <a:p>
          <a:r>
            <a:rPr lang="en-US" sz="2400" smtClean="0"/>
            <a:t>Change Scale data into indexes</a:t>
          </a:r>
          <a:endParaRPr lang="en-US" sz="2400" dirty="0" smtClean="0"/>
        </a:p>
      </dgm:t>
    </dgm:pt>
    <dgm:pt modelId="{E6E06CB9-0A58-44DB-B6A1-5DAB28B3B710}" type="parTrans" cxnId="{66B4DFF3-D6E0-4665-950F-569593E222D4}">
      <dgm:prSet/>
      <dgm:spPr/>
      <dgm:t>
        <a:bodyPr/>
        <a:lstStyle/>
        <a:p>
          <a:endParaRPr lang="en-US"/>
        </a:p>
      </dgm:t>
    </dgm:pt>
    <dgm:pt modelId="{B4AD4098-EEC1-464D-B661-45D8D04F95BF}" type="sibTrans" cxnId="{66B4DFF3-D6E0-4665-950F-569593E222D4}">
      <dgm:prSet/>
      <dgm:spPr/>
      <dgm:t>
        <a:bodyPr/>
        <a:lstStyle/>
        <a:p>
          <a:endParaRPr lang="en-US"/>
        </a:p>
      </dgm:t>
    </dgm:pt>
    <dgm:pt modelId="{2B890F32-D246-4D57-9C8E-A5F98A4A6123}">
      <dgm:prSet custT="1"/>
      <dgm:spPr/>
      <dgm:t>
        <a:bodyPr/>
        <a:lstStyle/>
        <a:p>
          <a:r>
            <a:rPr lang="en-US" sz="1800" b="1" dirty="0" smtClean="0">
              <a:solidFill>
                <a:srgbClr val="FFFF00"/>
              </a:solidFill>
            </a:rPr>
            <a:t>Explore Correlation between Satisfaction and level of Service with changing Urban Intensity</a:t>
          </a:r>
          <a:endParaRPr lang="en-US" sz="1800" b="1" dirty="0">
            <a:solidFill>
              <a:srgbClr val="FFFF00"/>
            </a:solidFill>
          </a:endParaRPr>
        </a:p>
      </dgm:t>
    </dgm:pt>
    <dgm:pt modelId="{6A398F8A-4812-4605-A349-14E5EE615FB5}" type="parTrans" cxnId="{81FF1498-9C34-41D7-AF8E-4ECC3F7597C0}">
      <dgm:prSet/>
      <dgm:spPr/>
      <dgm:t>
        <a:bodyPr/>
        <a:lstStyle/>
        <a:p>
          <a:endParaRPr lang="en-US"/>
        </a:p>
      </dgm:t>
    </dgm:pt>
    <dgm:pt modelId="{DB6C1622-3EAF-48F4-B0F7-67AA4A704C79}" type="sibTrans" cxnId="{81FF1498-9C34-41D7-AF8E-4ECC3F7597C0}">
      <dgm:prSet/>
      <dgm:spPr/>
      <dgm:t>
        <a:bodyPr/>
        <a:lstStyle/>
        <a:p>
          <a:endParaRPr lang="en-US"/>
        </a:p>
      </dgm:t>
    </dgm:pt>
    <dgm:pt modelId="{F8FF63B9-334C-4843-9D53-C7E264CC96E0}">
      <dgm:prSet phldrT="[Text]" custT="1"/>
      <dgm:spPr/>
      <dgm:t>
        <a:bodyPr/>
        <a:lstStyle/>
        <a:p>
          <a:r>
            <a:rPr lang="en-US" sz="2000" smtClean="0"/>
            <a:t>Classify Urban Intensity Index into practical categories</a:t>
          </a:r>
        </a:p>
        <a:p>
          <a:r>
            <a:rPr lang="en-US" sz="2000" smtClean="0"/>
            <a:t>(</a:t>
          </a:r>
          <a:r>
            <a:rPr lang="en-US" sz="2000" b="1" smtClean="0">
              <a:solidFill>
                <a:srgbClr val="FFFF00"/>
              </a:solidFill>
            </a:rPr>
            <a:t>Cross-validate</a:t>
          </a:r>
          <a:r>
            <a:rPr lang="en-US" sz="1800" smtClean="0"/>
            <a:t>)</a:t>
          </a:r>
          <a:endParaRPr lang="en-US" sz="1800" dirty="0"/>
        </a:p>
      </dgm:t>
    </dgm:pt>
    <dgm:pt modelId="{FDB5BEBD-D7F8-4084-B3FC-278ED8CB46B8}" type="parTrans" cxnId="{975C3D6D-305A-422C-B034-3BC2E330C3C7}">
      <dgm:prSet/>
      <dgm:spPr/>
      <dgm:t>
        <a:bodyPr/>
        <a:lstStyle/>
        <a:p>
          <a:endParaRPr lang="en-US"/>
        </a:p>
      </dgm:t>
    </dgm:pt>
    <dgm:pt modelId="{B2A3C806-FD60-4E49-AF9A-1C2C03CDF10A}" type="sibTrans" cxnId="{975C3D6D-305A-422C-B034-3BC2E330C3C7}">
      <dgm:prSet/>
      <dgm:spPr/>
      <dgm:t>
        <a:bodyPr/>
        <a:lstStyle/>
        <a:p>
          <a:endParaRPr lang="en-US"/>
        </a:p>
      </dgm:t>
    </dgm:pt>
    <dgm:pt modelId="{8A72193E-788D-464F-ACA0-23724087499D}" type="pres">
      <dgm:prSet presAssocID="{EB0462DF-8374-4297-8744-9F99755D28B1}" presName="CompostProcess" presStyleCnt="0">
        <dgm:presLayoutVars>
          <dgm:dir/>
          <dgm:resizeHandles val="exact"/>
        </dgm:presLayoutVars>
      </dgm:prSet>
      <dgm:spPr/>
    </dgm:pt>
    <dgm:pt modelId="{45849AEE-251D-47FE-8415-237DCCCDD6FC}" type="pres">
      <dgm:prSet presAssocID="{EB0462DF-8374-4297-8744-9F99755D28B1}" presName="arrow" presStyleLbl="bgShp" presStyleIdx="0" presStyleCnt="1"/>
      <dgm:spPr/>
    </dgm:pt>
    <dgm:pt modelId="{A97CAEDB-E23A-4EB9-A253-EB669B9C05AB}" type="pres">
      <dgm:prSet presAssocID="{EB0462DF-8374-4297-8744-9F99755D28B1}" presName="linearProcess" presStyleCnt="0"/>
      <dgm:spPr/>
    </dgm:pt>
    <dgm:pt modelId="{C476127F-B01E-454A-9AAA-1FA452C527A5}" type="pres">
      <dgm:prSet presAssocID="{21B3F16B-B61B-4067-9E83-A1C0DA8FB494}" presName="textNode" presStyleLbl="node1" presStyleIdx="0" presStyleCnt="5" custScaleX="239886" custScaleY="1556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EBF2D3-DCCF-4060-927F-0DDB57455E23}" type="pres">
      <dgm:prSet presAssocID="{C679B0C3-BD12-4D7E-9EE1-B373961B487D}" presName="sibTrans" presStyleCnt="0"/>
      <dgm:spPr/>
    </dgm:pt>
    <dgm:pt modelId="{517791EA-D46B-4E3E-BD03-BDA30ACC43F7}" type="pres">
      <dgm:prSet presAssocID="{F8FF63B9-334C-4843-9D53-C7E264CC96E0}" presName="textNode" presStyleLbl="node1" presStyleIdx="1" presStyleCnt="5" custScaleX="218290" custScaleY="144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A4406-BB65-405A-8F17-8AF2D147D967}" type="pres">
      <dgm:prSet presAssocID="{B2A3C806-FD60-4E49-AF9A-1C2C03CDF10A}" presName="sibTrans" presStyleCnt="0"/>
      <dgm:spPr/>
    </dgm:pt>
    <dgm:pt modelId="{EDB9419D-2C68-4BA5-8C66-98DD37202914}" type="pres">
      <dgm:prSet presAssocID="{2998501B-D061-4624-9BF1-AC08CD876523}" presName="textNode" presStyleLbl="node1" presStyleIdx="2" presStyleCnt="5" custScaleX="258147" custScaleY="1500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0AF30-BB7B-4BDB-BA94-0780C4C6037A}" type="pres">
      <dgm:prSet presAssocID="{D26A1838-5BDD-4EEE-B4EE-2299E6EF035B}" presName="sibTrans" presStyleCnt="0"/>
      <dgm:spPr/>
    </dgm:pt>
    <dgm:pt modelId="{4EC03DBC-EA73-4A4D-9EF2-A86A7E8ECE55}" type="pres">
      <dgm:prSet presAssocID="{862D18BD-9EC3-459A-BBC4-13245433F417}" presName="textNode" presStyleLbl="node1" presStyleIdx="3" presStyleCnt="5" custScaleX="183070" custScaleY="1514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FC920E-2E2D-4825-88DF-412A05A56F7F}" type="pres">
      <dgm:prSet presAssocID="{B4AD4098-EEC1-464D-B661-45D8D04F95BF}" presName="sibTrans" presStyleCnt="0"/>
      <dgm:spPr/>
    </dgm:pt>
    <dgm:pt modelId="{2352CF46-1EAD-4EA2-A266-26AEB6427ECA}" type="pres">
      <dgm:prSet presAssocID="{2B890F32-D246-4D57-9C8E-A5F98A4A6123}" presName="textNode" presStyleLbl="node1" presStyleIdx="4" presStyleCnt="5" custScaleX="207937" custScaleY="1535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13D56F-F27E-4DF9-967A-EA1E0D7E4A21}" type="presOf" srcId="{EB0462DF-8374-4297-8744-9F99755D28B1}" destId="{8A72193E-788D-464F-ACA0-23724087499D}" srcOrd="0" destOrd="0" presId="urn:microsoft.com/office/officeart/2005/8/layout/hProcess9"/>
    <dgm:cxn modelId="{6CF46152-D2B7-4E84-82B9-44EE09FACF10}" type="presOf" srcId="{862D18BD-9EC3-459A-BBC4-13245433F417}" destId="{4EC03DBC-EA73-4A4D-9EF2-A86A7E8ECE55}" srcOrd="0" destOrd="0" presId="urn:microsoft.com/office/officeart/2005/8/layout/hProcess9"/>
    <dgm:cxn modelId="{66B4DFF3-D6E0-4665-950F-569593E222D4}" srcId="{EB0462DF-8374-4297-8744-9F99755D28B1}" destId="{862D18BD-9EC3-459A-BBC4-13245433F417}" srcOrd="3" destOrd="0" parTransId="{E6E06CB9-0A58-44DB-B6A1-5DAB28B3B710}" sibTransId="{B4AD4098-EEC1-464D-B661-45D8D04F95BF}"/>
    <dgm:cxn modelId="{975C3D6D-305A-422C-B034-3BC2E330C3C7}" srcId="{EB0462DF-8374-4297-8744-9F99755D28B1}" destId="{F8FF63B9-334C-4843-9D53-C7E264CC96E0}" srcOrd="1" destOrd="0" parTransId="{FDB5BEBD-D7F8-4084-B3FC-278ED8CB46B8}" sibTransId="{B2A3C806-FD60-4E49-AF9A-1C2C03CDF10A}"/>
    <dgm:cxn modelId="{4AE3C4D7-77E8-4AA7-8EB2-0D514EFE7D18}" type="presOf" srcId="{21B3F16B-B61B-4067-9E83-A1C0DA8FB494}" destId="{C476127F-B01E-454A-9AAA-1FA452C527A5}" srcOrd="0" destOrd="0" presId="urn:microsoft.com/office/officeart/2005/8/layout/hProcess9"/>
    <dgm:cxn modelId="{81FF1498-9C34-41D7-AF8E-4ECC3F7597C0}" srcId="{EB0462DF-8374-4297-8744-9F99755D28B1}" destId="{2B890F32-D246-4D57-9C8E-A5F98A4A6123}" srcOrd="4" destOrd="0" parTransId="{6A398F8A-4812-4605-A349-14E5EE615FB5}" sibTransId="{DB6C1622-3EAF-48F4-B0F7-67AA4A704C79}"/>
    <dgm:cxn modelId="{A6D8EAE1-CDE8-474A-BD5D-962DB949F017}" type="presOf" srcId="{2B890F32-D246-4D57-9C8E-A5F98A4A6123}" destId="{2352CF46-1EAD-4EA2-A266-26AEB6427ECA}" srcOrd="0" destOrd="0" presId="urn:microsoft.com/office/officeart/2005/8/layout/hProcess9"/>
    <dgm:cxn modelId="{9D8C0327-7A0C-419C-8C31-88E2A65713E8}" srcId="{EB0462DF-8374-4297-8744-9F99755D28B1}" destId="{21B3F16B-B61B-4067-9E83-A1C0DA8FB494}" srcOrd="0" destOrd="0" parTransId="{2F4D67AD-3F79-4B24-A7A6-980C17EBA596}" sibTransId="{C679B0C3-BD12-4D7E-9EE1-B373961B487D}"/>
    <dgm:cxn modelId="{677A1AA1-D90D-4BB4-9025-3F2FAFAF6CB0}" srcId="{EB0462DF-8374-4297-8744-9F99755D28B1}" destId="{2998501B-D061-4624-9BF1-AC08CD876523}" srcOrd="2" destOrd="0" parTransId="{8F044197-67C4-4614-A490-A64E1BB4B94D}" sibTransId="{D26A1838-5BDD-4EEE-B4EE-2299E6EF035B}"/>
    <dgm:cxn modelId="{058557BF-F251-4178-9FE9-C1570CD7762E}" type="presOf" srcId="{F8FF63B9-334C-4843-9D53-C7E264CC96E0}" destId="{517791EA-D46B-4E3E-BD03-BDA30ACC43F7}" srcOrd="0" destOrd="0" presId="urn:microsoft.com/office/officeart/2005/8/layout/hProcess9"/>
    <dgm:cxn modelId="{4B10CB50-566F-462E-8D0A-8E649129CABD}" type="presOf" srcId="{2998501B-D061-4624-9BF1-AC08CD876523}" destId="{EDB9419D-2C68-4BA5-8C66-98DD37202914}" srcOrd="0" destOrd="0" presId="urn:microsoft.com/office/officeart/2005/8/layout/hProcess9"/>
    <dgm:cxn modelId="{ABA5DCDE-9A14-47F0-B3B0-73872517CF43}" type="presParOf" srcId="{8A72193E-788D-464F-ACA0-23724087499D}" destId="{45849AEE-251D-47FE-8415-237DCCCDD6FC}" srcOrd="0" destOrd="0" presId="urn:microsoft.com/office/officeart/2005/8/layout/hProcess9"/>
    <dgm:cxn modelId="{CD28551A-223E-4279-96A2-AA04925CFC22}" type="presParOf" srcId="{8A72193E-788D-464F-ACA0-23724087499D}" destId="{A97CAEDB-E23A-4EB9-A253-EB669B9C05AB}" srcOrd="1" destOrd="0" presId="urn:microsoft.com/office/officeart/2005/8/layout/hProcess9"/>
    <dgm:cxn modelId="{7877B069-BD86-4495-A443-0888F6EDB32B}" type="presParOf" srcId="{A97CAEDB-E23A-4EB9-A253-EB669B9C05AB}" destId="{C476127F-B01E-454A-9AAA-1FA452C527A5}" srcOrd="0" destOrd="0" presId="urn:microsoft.com/office/officeart/2005/8/layout/hProcess9"/>
    <dgm:cxn modelId="{B7132967-ECDF-499B-AD5C-54F40D6B81B4}" type="presParOf" srcId="{A97CAEDB-E23A-4EB9-A253-EB669B9C05AB}" destId="{07EBF2D3-DCCF-4060-927F-0DDB57455E23}" srcOrd="1" destOrd="0" presId="urn:microsoft.com/office/officeart/2005/8/layout/hProcess9"/>
    <dgm:cxn modelId="{69BC7713-C488-4711-AF9E-DDADAE0D6850}" type="presParOf" srcId="{A97CAEDB-E23A-4EB9-A253-EB669B9C05AB}" destId="{517791EA-D46B-4E3E-BD03-BDA30ACC43F7}" srcOrd="2" destOrd="0" presId="urn:microsoft.com/office/officeart/2005/8/layout/hProcess9"/>
    <dgm:cxn modelId="{7C72EF0E-E4D9-4227-92E1-9EB30CC84959}" type="presParOf" srcId="{A97CAEDB-E23A-4EB9-A253-EB669B9C05AB}" destId="{D5BA4406-BB65-405A-8F17-8AF2D147D967}" srcOrd="3" destOrd="0" presId="urn:microsoft.com/office/officeart/2005/8/layout/hProcess9"/>
    <dgm:cxn modelId="{9115424C-6185-4A0D-8C7B-1799B1FF108F}" type="presParOf" srcId="{A97CAEDB-E23A-4EB9-A253-EB669B9C05AB}" destId="{EDB9419D-2C68-4BA5-8C66-98DD37202914}" srcOrd="4" destOrd="0" presId="urn:microsoft.com/office/officeart/2005/8/layout/hProcess9"/>
    <dgm:cxn modelId="{7965BA66-3F9A-4362-A54F-754E2D2F1DB4}" type="presParOf" srcId="{A97CAEDB-E23A-4EB9-A253-EB669B9C05AB}" destId="{B2A0AF30-BB7B-4BDB-BA94-0780C4C6037A}" srcOrd="5" destOrd="0" presId="urn:microsoft.com/office/officeart/2005/8/layout/hProcess9"/>
    <dgm:cxn modelId="{E8746E7A-F4AD-424E-8A7B-9DDF840DFD72}" type="presParOf" srcId="{A97CAEDB-E23A-4EB9-A253-EB669B9C05AB}" destId="{4EC03DBC-EA73-4A4D-9EF2-A86A7E8ECE55}" srcOrd="6" destOrd="0" presId="urn:microsoft.com/office/officeart/2005/8/layout/hProcess9"/>
    <dgm:cxn modelId="{1FA76C0F-8887-4A27-8634-825AD8B19CD8}" type="presParOf" srcId="{A97CAEDB-E23A-4EB9-A253-EB669B9C05AB}" destId="{71FC920E-2E2D-4825-88DF-412A05A56F7F}" srcOrd="7" destOrd="0" presId="urn:microsoft.com/office/officeart/2005/8/layout/hProcess9"/>
    <dgm:cxn modelId="{5345CD8C-055B-4FCA-89ED-B5AEA988CC73}" type="presParOf" srcId="{A97CAEDB-E23A-4EB9-A253-EB669B9C05AB}" destId="{2352CF46-1EAD-4EA2-A266-26AEB6427ECA}" srcOrd="8" destOrd="0" presId="urn:microsoft.com/office/officeart/2005/8/layout/hProcess9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584AE4-631E-4FE2-A9C8-88280ED86D30}" type="doc">
      <dgm:prSet loTypeId="urn:microsoft.com/office/officeart/2005/8/layout/process5" loCatId="process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7C29928-BE79-4625-BA24-8CEC0279BA4A}">
      <dgm:prSet phldrT="[Text]" custT="1"/>
      <dgm:spPr>
        <a:solidFill>
          <a:srgbClr val="375171"/>
        </a:solidFill>
      </dgm:spPr>
      <dgm:t>
        <a:bodyPr/>
        <a:lstStyle/>
        <a:p>
          <a:r>
            <a:rPr lang="en-US" sz="2000" dirty="0" smtClean="0"/>
            <a:t>Available Data </a:t>
          </a:r>
          <a:r>
            <a:rPr lang="en-US" sz="2000" b="1" dirty="0" smtClean="0">
              <a:solidFill>
                <a:srgbClr val="FF0000"/>
              </a:solidFill>
            </a:rPr>
            <a:t>(CSO)</a:t>
          </a:r>
          <a:endParaRPr lang="en-US" sz="2000" b="1" dirty="0">
            <a:solidFill>
              <a:srgbClr val="FF0000"/>
            </a:solidFill>
          </a:endParaRPr>
        </a:p>
      </dgm:t>
    </dgm:pt>
    <dgm:pt modelId="{12D694F2-691B-430D-A76F-677B8EB1A86A}" type="parTrans" cxnId="{E0ECDB5C-BABF-44AA-81EB-0A7AD01E3017}">
      <dgm:prSet/>
      <dgm:spPr/>
      <dgm:t>
        <a:bodyPr/>
        <a:lstStyle/>
        <a:p>
          <a:endParaRPr lang="en-US"/>
        </a:p>
      </dgm:t>
    </dgm:pt>
    <dgm:pt modelId="{97494A0B-4F88-4134-8E5D-2E6FC80F349E}" type="sibTrans" cxnId="{E0ECDB5C-BABF-44AA-81EB-0A7AD01E3017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00626E92-4820-4E5E-9980-1A86B4381830}">
      <dgm:prSet custT="1"/>
      <dgm:spPr>
        <a:solidFill>
          <a:srgbClr val="375171"/>
        </a:solidFill>
      </dgm:spPr>
      <dgm:t>
        <a:bodyPr/>
        <a:lstStyle/>
        <a:p>
          <a:r>
            <a:rPr lang="en-US" sz="2000" dirty="0" smtClean="0"/>
            <a:t>Choice of Variables</a:t>
          </a:r>
        </a:p>
        <a:p>
          <a:r>
            <a:rPr lang="en-US" sz="2000" b="1" dirty="0" smtClean="0">
              <a:solidFill>
                <a:srgbClr val="FF0000"/>
              </a:solidFill>
            </a:rPr>
            <a:t>(statistics)</a:t>
          </a:r>
        </a:p>
      </dgm:t>
    </dgm:pt>
    <dgm:pt modelId="{3B1FA408-8903-4A7C-AA35-F8723516C668}" type="parTrans" cxnId="{D79C6A79-0F72-4F4A-8776-051DABEB9FA5}">
      <dgm:prSet/>
      <dgm:spPr/>
      <dgm:t>
        <a:bodyPr/>
        <a:lstStyle/>
        <a:p>
          <a:endParaRPr lang="en-US"/>
        </a:p>
      </dgm:t>
    </dgm:pt>
    <dgm:pt modelId="{A7C4DC0A-D764-4AAA-918B-D27B4BBC05E0}" type="sibTrans" cxnId="{D79C6A79-0F72-4F4A-8776-051DABEB9FA5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671F01C9-3246-40FD-BE5B-C16797BA3D8B}">
      <dgm:prSet custT="1"/>
      <dgm:spPr>
        <a:solidFill>
          <a:srgbClr val="375171"/>
        </a:solidFill>
      </dgm:spPr>
      <dgm:t>
        <a:bodyPr/>
        <a:lstStyle/>
        <a:p>
          <a:r>
            <a:rPr lang="en-US" sz="2000" dirty="0" smtClean="0"/>
            <a:t>Choice of Variable Weights</a:t>
          </a:r>
        </a:p>
        <a:p>
          <a:r>
            <a:rPr lang="en-US" sz="2000" b="1" dirty="0" smtClean="0">
              <a:solidFill>
                <a:srgbClr val="FF0000"/>
              </a:solidFill>
            </a:rPr>
            <a:t>(statistics)</a:t>
          </a:r>
          <a:endParaRPr lang="en-US" sz="2000" b="1" dirty="0">
            <a:solidFill>
              <a:srgbClr val="FF0000"/>
            </a:solidFill>
          </a:endParaRPr>
        </a:p>
      </dgm:t>
    </dgm:pt>
    <dgm:pt modelId="{87133318-099D-4DC9-9911-5CCB13D3610F}" type="parTrans" cxnId="{978E6B10-517B-4909-948E-8F6BE26A4739}">
      <dgm:prSet/>
      <dgm:spPr/>
      <dgm:t>
        <a:bodyPr/>
        <a:lstStyle/>
        <a:p>
          <a:endParaRPr lang="en-US"/>
        </a:p>
      </dgm:t>
    </dgm:pt>
    <dgm:pt modelId="{40FB94AB-60D9-4339-B9A0-7B1B10075F83}" type="sibTrans" cxnId="{978E6B10-517B-4909-948E-8F6BE26A4739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93F5624F-0AE3-4A5D-A5FE-CB94461617DE}">
      <dgm:prSet custT="1"/>
      <dgm:spPr>
        <a:solidFill>
          <a:srgbClr val="375171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/>
            <a:t>Elimination of Redundant Variables/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/>
            <a:t>Validation of the Index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2000" b="1" dirty="0" smtClean="0">
              <a:solidFill>
                <a:srgbClr val="FF0000"/>
              </a:solidFill>
            </a:rPr>
            <a:t>(statistics)</a:t>
          </a:r>
          <a:endParaRPr lang="en-US" sz="2000" b="1" dirty="0">
            <a:solidFill>
              <a:srgbClr val="FF0000"/>
            </a:solidFill>
          </a:endParaRPr>
        </a:p>
      </dgm:t>
    </dgm:pt>
    <dgm:pt modelId="{A070DB48-750F-4AC2-B341-651D88563890}" type="parTrans" cxnId="{8612F682-17D2-4B6E-8C11-A0B904BBD2A4}">
      <dgm:prSet/>
      <dgm:spPr/>
      <dgm:t>
        <a:bodyPr/>
        <a:lstStyle/>
        <a:p>
          <a:endParaRPr lang="en-US"/>
        </a:p>
      </dgm:t>
    </dgm:pt>
    <dgm:pt modelId="{0A0D1BCF-33FD-4B40-AB09-F7E875280732}" type="sibTrans" cxnId="{8612F682-17D2-4B6E-8C11-A0B904BBD2A4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9D5D0211-165E-4A8B-83BA-F91CD2F013F7}">
      <dgm:prSet custT="1"/>
      <dgm:spPr>
        <a:solidFill>
          <a:srgbClr val="375171"/>
        </a:solidFill>
      </dgm:spPr>
      <dgm:t>
        <a:bodyPr/>
        <a:lstStyle/>
        <a:p>
          <a:r>
            <a:rPr lang="en-US" sz="2000" dirty="0" smtClean="0"/>
            <a:t>Classification of Index Values</a:t>
          </a:r>
        </a:p>
        <a:p>
          <a:r>
            <a:rPr lang="en-US" sz="2000" b="1" dirty="0" smtClean="0">
              <a:solidFill>
                <a:srgbClr val="FF0000"/>
              </a:solidFill>
            </a:rPr>
            <a:t>(graphical)</a:t>
          </a:r>
          <a:endParaRPr lang="en-US" sz="2000" b="1" dirty="0">
            <a:solidFill>
              <a:srgbClr val="FF0000"/>
            </a:solidFill>
          </a:endParaRPr>
        </a:p>
      </dgm:t>
    </dgm:pt>
    <dgm:pt modelId="{872E9A15-8C9B-47D6-9B5B-ABA918822BF5}" type="parTrans" cxnId="{DF353C8A-748E-4543-9B09-FB39ECF3F452}">
      <dgm:prSet/>
      <dgm:spPr/>
      <dgm:t>
        <a:bodyPr/>
        <a:lstStyle/>
        <a:p>
          <a:endParaRPr lang="en-US"/>
        </a:p>
      </dgm:t>
    </dgm:pt>
    <dgm:pt modelId="{7EE4C5B7-5856-48DD-AB50-9FADA59E0F38}" type="sibTrans" cxnId="{DF353C8A-748E-4543-9B09-FB39ECF3F452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DE814C04-CB4C-4C24-A67C-C453A630AD8E}">
      <dgm:prSet custT="1"/>
      <dgm:spPr>
        <a:solidFill>
          <a:srgbClr val="375171"/>
        </a:solidFill>
      </dgm:spPr>
      <dgm:t>
        <a:bodyPr/>
        <a:lstStyle/>
        <a:p>
          <a:r>
            <a:rPr lang="en-US" sz="2000" dirty="0" smtClean="0"/>
            <a:t>Cross validation of the classification</a:t>
          </a:r>
        </a:p>
        <a:p>
          <a:r>
            <a:rPr lang="en-US" sz="2000" b="1" dirty="0" smtClean="0">
              <a:solidFill>
                <a:srgbClr val="FF0000"/>
              </a:solidFill>
            </a:rPr>
            <a:t>(statistics)</a:t>
          </a:r>
          <a:endParaRPr lang="en-US" sz="2000" b="1" dirty="0">
            <a:solidFill>
              <a:srgbClr val="FF0000"/>
            </a:solidFill>
          </a:endParaRPr>
        </a:p>
      </dgm:t>
    </dgm:pt>
    <dgm:pt modelId="{8B729BAB-5DE1-4883-AB7A-7D1BA7571399}" type="parTrans" cxnId="{007F40D5-45EB-49FA-9030-9E964247B6C0}">
      <dgm:prSet/>
      <dgm:spPr/>
      <dgm:t>
        <a:bodyPr/>
        <a:lstStyle/>
        <a:p>
          <a:endParaRPr lang="en-US"/>
        </a:p>
      </dgm:t>
    </dgm:pt>
    <dgm:pt modelId="{5FE71B01-4EED-4E0A-BF1A-472789C50F74}" type="sibTrans" cxnId="{007F40D5-45EB-49FA-9030-9E964247B6C0}">
      <dgm:prSet/>
      <dgm:spPr/>
      <dgm:t>
        <a:bodyPr/>
        <a:lstStyle/>
        <a:p>
          <a:endParaRPr lang="en-US"/>
        </a:p>
      </dgm:t>
    </dgm:pt>
    <dgm:pt modelId="{D46B1EBC-39F1-4985-9F58-70A37625B67F}" type="pres">
      <dgm:prSet presAssocID="{AD584AE4-631E-4FE2-A9C8-88280ED86D3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40C1D6-39C8-4E07-808B-486B74967E2D}" type="pres">
      <dgm:prSet presAssocID="{77C29928-BE79-4625-BA24-8CEC0279BA4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09F705-2BEC-4188-9F08-536B037891E3}" type="pres">
      <dgm:prSet presAssocID="{97494A0B-4F88-4134-8E5D-2E6FC80F349E}" presName="sibTrans" presStyleLbl="sibTrans2D1" presStyleIdx="0" presStyleCnt="5"/>
      <dgm:spPr/>
      <dgm:t>
        <a:bodyPr/>
        <a:lstStyle/>
        <a:p>
          <a:endParaRPr lang="en-US"/>
        </a:p>
      </dgm:t>
    </dgm:pt>
    <dgm:pt modelId="{D42A7929-3DC9-45E8-904B-AF0E4180C9A1}" type="pres">
      <dgm:prSet presAssocID="{97494A0B-4F88-4134-8E5D-2E6FC80F349E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BA87EB3B-8718-4179-8D3A-5F03ADF275DB}" type="pres">
      <dgm:prSet presAssocID="{00626E92-4820-4E5E-9980-1A86B4381830}" presName="node" presStyleLbl="node1" presStyleIdx="1" presStyleCnt="6" custLinFactNeighborX="4261" custLinFactNeighborY="3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62BB73-1E85-4BAC-93A8-6EDF585528BD}" type="pres">
      <dgm:prSet presAssocID="{A7C4DC0A-D764-4AAA-918B-D27B4BBC05E0}" presName="sibTrans" presStyleLbl="sibTrans2D1" presStyleIdx="1" presStyleCnt="5"/>
      <dgm:spPr/>
      <dgm:t>
        <a:bodyPr/>
        <a:lstStyle/>
        <a:p>
          <a:endParaRPr lang="en-US"/>
        </a:p>
      </dgm:t>
    </dgm:pt>
    <dgm:pt modelId="{060F4619-1B6F-4C62-AD56-56AD9A122F0C}" type="pres">
      <dgm:prSet presAssocID="{A7C4DC0A-D764-4AAA-918B-D27B4BBC05E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FC802238-0EA8-40CC-83BE-DF2C9A22C742}" type="pres">
      <dgm:prSet presAssocID="{671F01C9-3246-40FD-BE5B-C16797BA3D8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42A3D-4004-4D30-A414-985E065DF258}" type="pres">
      <dgm:prSet presAssocID="{40FB94AB-60D9-4339-B9A0-7B1B10075F83}" presName="sibTrans" presStyleLbl="sibTrans2D1" presStyleIdx="2" presStyleCnt="5"/>
      <dgm:spPr/>
      <dgm:t>
        <a:bodyPr/>
        <a:lstStyle/>
        <a:p>
          <a:endParaRPr lang="en-US"/>
        </a:p>
      </dgm:t>
    </dgm:pt>
    <dgm:pt modelId="{053D79D7-5BAB-4685-AB42-126AA918747B}" type="pres">
      <dgm:prSet presAssocID="{40FB94AB-60D9-4339-B9A0-7B1B10075F83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E0D85564-D0A8-4F50-83A9-1E6339DDC0D7}" type="pres">
      <dgm:prSet presAssocID="{93F5624F-0AE3-4A5D-A5FE-CB94461617DE}" presName="node" presStyleLbl="node1" presStyleIdx="3" presStyleCnt="6" custScaleY="166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DB9F53-B5AF-4655-A689-5A0D8B342613}" type="pres">
      <dgm:prSet presAssocID="{0A0D1BCF-33FD-4B40-AB09-F7E875280732}" presName="sibTrans" presStyleLbl="sibTrans2D1" presStyleIdx="3" presStyleCnt="5" custLinFactNeighborX="-13240"/>
      <dgm:spPr/>
      <dgm:t>
        <a:bodyPr/>
        <a:lstStyle/>
        <a:p>
          <a:endParaRPr lang="en-US"/>
        </a:p>
      </dgm:t>
    </dgm:pt>
    <dgm:pt modelId="{84B9EFF2-2B91-4139-8CF9-7AC983EE9AED}" type="pres">
      <dgm:prSet presAssocID="{0A0D1BCF-33FD-4B40-AB09-F7E875280732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EF29C97-D9CC-4BE4-99FB-A709ABF84E7E}" type="pres">
      <dgm:prSet presAssocID="{9D5D0211-165E-4A8B-83BA-F91CD2F013F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0EE9B-20E9-401E-88EE-42245F4A5C91}" type="pres">
      <dgm:prSet presAssocID="{7EE4C5B7-5856-48DD-AB50-9FADA59E0F38}" presName="sibTrans" presStyleLbl="sibTrans2D1" presStyleIdx="4" presStyleCnt="5"/>
      <dgm:spPr/>
      <dgm:t>
        <a:bodyPr/>
        <a:lstStyle/>
        <a:p>
          <a:endParaRPr lang="en-US"/>
        </a:p>
      </dgm:t>
    </dgm:pt>
    <dgm:pt modelId="{94C27F95-AB43-4748-B7F2-FFCFAA489E76}" type="pres">
      <dgm:prSet presAssocID="{7EE4C5B7-5856-48DD-AB50-9FADA59E0F38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869EBEBD-82FC-4474-AABA-305E616BD602}" type="pres">
      <dgm:prSet presAssocID="{DE814C04-CB4C-4C24-A67C-C453A630AD8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1F41FC-7C1A-4DA3-8684-BEA6001F98F3}" type="presOf" srcId="{7EE4C5B7-5856-48DD-AB50-9FADA59E0F38}" destId="{94C27F95-AB43-4748-B7F2-FFCFAA489E76}" srcOrd="1" destOrd="0" presId="urn:microsoft.com/office/officeart/2005/8/layout/process5"/>
    <dgm:cxn modelId="{8612F682-17D2-4B6E-8C11-A0B904BBD2A4}" srcId="{AD584AE4-631E-4FE2-A9C8-88280ED86D30}" destId="{93F5624F-0AE3-4A5D-A5FE-CB94461617DE}" srcOrd="3" destOrd="0" parTransId="{A070DB48-750F-4AC2-B341-651D88563890}" sibTransId="{0A0D1BCF-33FD-4B40-AB09-F7E875280732}"/>
    <dgm:cxn modelId="{2DB7594F-81BC-4D6C-9F9E-FB832DCAA3EE}" type="presOf" srcId="{40FB94AB-60D9-4339-B9A0-7B1B10075F83}" destId="{B4A42A3D-4004-4D30-A414-985E065DF258}" srcOrd="0" destOrd="0" presId="urn:microsoft.com/office/officeart/2005/8/layout/process5"/>
    <dgm:cxn modelId="{DF353C8A-748E-4543-9B09-FB39ECF3F452}" srcId="{AD584AE4-631E-4FE2-A9C8-88280ED86D30}" destId="{9D5D0211-165E-4A8B-83BA-F91CD2F013F7}" srcOrd="4" destOrd="0" parTransId="{872E9A15-8C9B-47D6-9B5B-ABA918822BF5}" sibTransId="{7EE4C5B7-5856-48DD-AB50-9FADA59E0F38}"/>
    <dgm:cxn modelId="{99587146-7E36-473B-A4A6-C9D1EF3A2FA0}" type="presOf" srcId="{A7C4DC0A-D764-4AAA-918B-D27B4BBC05E0}" destId="{2962BB73-1E85-4BAC-93A8-6EDF585528BD}" srcOrd="0" destOrd="0" presId="urn:microsoft.com/office/officeart/2005/8/layout/process5"/>
    <dgm:cxn modelId="{E0ECDB5C-BABF-44AA-81EB-0A7AD01E3017}" srcId="{AD584AE4-631E-4FE2-A9C8-88280ED86D30}" destId="{77C29928-BE79-4625-BA24-8CEC0279BA4A}" srcOrd="0" destOrd="0" parTransId="{12D694F2-691B-430D-A76F-677B8EB1A86A}" sibTransId="{97494A0B-4F88-4134-8E5D-2E6FC80F349E}"/>
    <dgm:cxn modelId="{978E6B10-517B-4909-948E-8F6BE26A4739}" srcId="{AD584AE4-631E-4FE2-A9C8-88280ED86D30}" destId="{671F01C9-3246-40FD-BE5B-C16797BA3D8B}" srcOrd="2" destOrd="0" parTransId="{87133318-099D-4DC9-9911-5CCB13D3610F}" sibTransId="{40FB94AB-60D9-4339-B9A0-7B1B10075F83}"/>
    <dgm:cxn modelId="{C7DD8DBE-EDA6-4D5D-83FA-ECE6DB504CEB}" type="presOf" srcId="{DE814C04-CB4C-4C24-A67C-C453A630AD8E}" destId="{869EBEBD-82FC-4474-AABA-305E616BD602}" srcOrd="0" destOrd="0" presId="urn:microsoft.com/office/officeart/2005/8/layout/process5"/>
    <dgm:cxn modelId="{53897473-BFCB-4774-A98C-A347B9C72796}" type="presOf" srcId="{00626E92-4820-4E5E-9980-1A86B4381830}" destId="{BA87EB3B-8718-4179-8D3A-5F03ADF275DB}" srcOrd="0" destOrd="0" presId="urn:microsoft.com/office/officeart/2005/8/layout/process5"/>
    <dgm:cxn modelId="{ABC18C6F-7CA6-4E0E-8889-D375D0AAD1A2}" type="presOf" srcId="{0A0D1BCF-33FD-4B40-AB09-F7E875280732}" destId="{84B9EFF2-2B91-4139-8CF9-7AC983EE9AED}" srcOrd="1" destOrd="0" presId="urn:microsoft.com/office/officeart/2005/8/layout/process5"/>
    <dgm:cxn modelId="{A5595D51-441B-44EF-9383-5A47494F04C4}" type="presOf" srcId="{AD584AE4-631E-4FE2-A9C8-88280ED86D30}" destId="{D46B1EBC-39F1-4985-9F58-70A37625B67F}" srcOrd="0" destOrd="0" presId="urn:microsoft.com/office/officeart/2005/8/layout/process5"/>
    <dgm:cxn modelId="{007F40D5-45EB-49FA-9030-9E964247B6C0}" srcId="{AD584AE4-631E-4FE2-A9C8-88280ED86D30}" destId="{DE814C04-CB4C-4C24-A67C-C453A630AD8E}" srcOrd="5" destOrd="0" parTransId="{8B729BAB-5DE1-4883-AB7A-7D1BA7571399}" sibTransId="{5FE71B01-4EED-4E0A-BF1A-472789C50F74}"/>
    <dgm:cxn modelId="{CC68D0C4-64B6-49B0-B3EF-BD3CB3F8BDFA}" type="presOf" srcId="{77C29928-BE79-4625-BA24-8CEC0279BA4A}" destId="{1440C1D6-39C8-4E07-808B-486B74967E2D}" srcOrd="0" destOrd="0" presId="urn:microsoft.com/office/officeart/2005/8/layout/process5"/>
    <dgm:cxn modelId="{7923E56E-8020-4D44-B268-C89166595823}" type="presOf" srcId="{93F5624F-0AE3-4A5D-A5FE-CB94461617DE}" destId="{E0D85564-D0A8-4F50-83A9-1E6339DDC0D7}" srcOrd="0" destOrd="0" presId="urn:microsoft.com/office/officeart/2005/8/layout/process5"/>
    <dgm:cxn modelId="{D79C6A79-0F72-4F4A-8776-051DABEB9FA5}" srcId="{AD584AE4-631E-4FE2-A9C8-88280ED86D30}" destId="{00626E92-4820-4E5E-9980-1A86B4381830}" srcOrd="1" destOrd="0" parTransId="{3B1FA408-8903-4A7C-AA35-F8723516C668}" sibTransId="{A7C4DC0A-D764-4AAA-918B-D27B4BBC05E0}"/>
    <dgm:cxn modelId="{BDDCCCEF-3AAA-4820-8E17-26209DAF616F}" type="presOf" srcId="{7EE4C5B7-5856-48DD-AB50-9FADA59E0F38}" destId="{6BF0EE9B-20E9-401E-88EE-42245F4A5C91}" srcOrd="0" destOrd="0" presId="urn:microsoft.com/office/officeart/2005/8/layout/process5"/>
    <dgm:cxn modelId="{3D83B7E7-EFA5-4224-80B4-8D73E3D960BE}" type="presOf" srcId="{0A0D1BCF-33FD-4B40-AB09-F7E875280732}" destId="{95DB9F53-B5AF-4655-A689-5A0D8B342613}" srcOrd="0" destOrd="0" presId="urn:microsoft.com/office/officeart/2005/8/layout/process5"/>
    <dgm:cxn modelId="{3B429A7B-9186-4098-9D4B-A2FF29A20FF0}" type="presOf" srcId="{40FB94AB-60D9-4339-B9A0-7B1B10075F83}" destId="{053D79D7-5BAB-4685-AB42-126AA918747B}" srcOrd="1" destOrd="0" presId="urn:microsoft.com/office/officeart/2005/8/layout/process5"/>
    <dgm:cxn modelId="{8E38E03F-44E6-4B53-8E71-BBA7080BAA16}" type="presOf" srcId="{9D5D0211-165E-4A8B-83BA-F91CD2F013F7}" destId="{DEF29C97-D9CC-4BE4-99FB-A709ABF84E7E}" srcOrd="0" destOrd="0" presId="urn:microsoft.com/office/officeart/2005/8/layout/process5"/>
    <dgm:cxn modelId="{DA54FF0D-B5EA-4EF9-93F3-A0E7B34B692E}" type="presOf" srcId="{671F01C9-3246-40FD-BE5B-C16797BA3D8B}" destId="{FC802238-0EA8-40CC-83BE-DF2C9A22C742}" srcOrd="0" destOrd="0" presId="urn:microsoft.com/office/officeart/2005/8/layout/process5"/>
    <dgm:cxn modelId="{84F3C1D2-B09A-4F97-9716-7B8D1DA73C8E}" type="presOf" srcId="{97494A0B-4F88-4134-8E5D-2E6FC80F349E}" destId="{D909F705-2BEC-4188-9F08-536B037891E3}" srcOrd="0" destOrd="0" presId="urn:microsoft.com/office/officeart/2005/8/layout/process5"/>
    <dgm:cxn modelId="{507F601D-9983-4206-ACB7-7FE9D7F8A6CE}" type="presOf" srcId="{97494A0B-4F88-4134-8E5D-2E6FC80F349E}" destId="{D42A7929-3DC9-45E8-904B-AF0E4180C9A1}" srcOrd="1" destOrd="0" presId="urn:microsoft.com/office/officeart/2005/8/layout/process5"/>
    <dgm:cxn modelId="{027E3F21-5ADB-4D8A-97FB-C283C7C054F0}" type="presOf" srcId="{A7C4DC0A-D764-4AAA-918B-D27B4BBC05E0}" destId="{060F4619-1B6F-4C62-AD56-56AD9A122F0C}" srcOrd="1" destOrd="0" presId="urn:microsoft.com/office/officeart/2005/8/layout/process5"/>
    <dgm:cxn modelId="{F87CF979-A745-4C6F-872B-41B781A283DC}" type="presParOf" srcId="{D46B1EBC-39F1-4985-9F58-70A37625B67F}" destId="{1440C1D6-39C8-4E07-808B-486B74967E2D}" srcOrd="0" destOrd="0" presId="urn:microsoft.com/office/officeart/2005/8/layout/process5"/>
    <dgm:cxn modelId="{1DCCD505-F42E-426F-BBFD-4BE4BD955426}" type="presParOf" srcId="{D46B1EBC-39F1-4985-9F58-70A37625B67F}" destId="{D909F705-2BEC-4188-9F08-536B037891E3}" srcOrd="1" destOrd="0" presId="urn:microsoft.com/office/officeart/2005/8/layout/process5"/>
    <dgm:cxn modelId="{464D1998-4D50-4F34-9AB8-F758F50B56F6}" type="presParOf" srcId="{D909F705-2BEC-4188-9F08-536B037891E3}" destId="{D42A7929-3DC9-45E8-904B-AF0E4180C9A1}" srcOrd="0" destOrd="0" presId="urn:microsoft.com/office/officeart/2005/8/layout/process5"/>
    <dgm:cxn modelId="{B20631A1-DC0E-4E94-BF33-EB7C4EE1D817}" type="presParOf" srcId="{D46B1EBC-39F1-4985-9F58-70A37625B67F}" destId="{BA87EB3B-8718-4179-8D3A-5F03ADF275DB}" srcOrd="2" destOrd="0" presId="urn:microsoft.com/office/officeart/2005/8/layout/process5"/>
    <dgm:cxn modelId="{B75B2594-46F6-4158-B796-41B694762371}" type="presParOf" srcId="{D46B1EBC-39F1-4985-9F58-70A37625B67F}" destId="{2962BB73-1E85-4BAC-93A8-6EDF585528BD}" srcOrd="3" destOrd="0" presId="urn:microsoft.com/office/officeart/2005/8/layout/process5"/>
    <dgm:cxn modelId="{2F25106B-7312-4538-8177-C53447EBB959}" type="presParOf" srcId="{2962BB73-1E85-4BAC-93A8-6EDF585528BD}" destId="{060F4619-1B6F-4C62-AD56-56AD9A122F0C}" srcOrd="0" destOrd="0" presId="urn:microsoft.com/office/officeart/2005/8/layout/process5"/>
    <dgm:cxn modelId="{CD5AAC14-C5ED-4B25-9B71-484934A8056D}" type="presParOf" srcId="{D46B1EBC-39F1-4985-9F58-70A37625B67F}" destId="{FC802238-0EA8-40CC-83BE-DF2C9A22C742}" srcOrd="4" destOrd="0" presId="urn:microsoft.com/office/officeart/2005/8/layout/process5"/>
    <dgm:cxn modelId="{D2D3DA0A-CBD5-4768-833C-943D168ED6C1}" type="presParOf" srcId="{D46B1EBC-39F1-4985-9F58-70A37625B67F}" destId="{B4A42A3D-4004-4D30-A414-985E065DF258}" srcOrd="5" destOrd="0" presId="urn:microsoft.com/office/officeart/2005/8/layout/process5"/>
    <dgm:cxn modelId="{F9E0BA56-1149-4199-B240-DE038B13810A}" type="presParOf" srcId="{B4A42A3D-4004-4D30-A414-985E065DF258}" destId="{053D79D7-5BAB-4685-AB42-126AA918747B}" srcOrd="0" destOrd="0" presId="urn:microsoft.com/office/officeart/2005/8/layout/process5"/>
    <dgm:cxn modelId="{70B1609F-253F-44D1-ADC4-A7AF2734F024}" type="presParOf" srcId="{D46B1EBC-39F1-4985-9F58-70A37625B67F}" destId="{E0D85564-D0A8-4F50-83A9-1E6339DDC0D7}" srcOrd="6" destOrd="0" presId="urn:microsoft.com/office/officeart/2005/8/layout/process5"/>
    <dgm:cxn modelId="{E7F79F9F-AA55-47FE-8087-4D7B37CCE7A9}" type="presParOf" srcId="{D46B1EBC-39F1-4985-9F58-70A37625B67F}" destId="{95DB9F53-B5AF-4655-A689-5A0D8B342613}" srcOrd="7" destOrd="0" presId="urn:microsoft.com/office/officeart/2005/8/layout/process5"/>
    <dgm:cxn modelId="{8E4FA690-49F5-4193-B4D1-7CD99BFF5131}" type="presParOf" srcId="{95DB9F53-B5AF-4655-A689-5A0D8B342613}" destId="{84B9EFF2-2B91-4139-8CF9-7AC983EE9AED}" srcOrd="0" destOrd="0" presId="urn:microsoft.com/office/officeart/2005/8/layout/process5"/>
    <dgm:cxn modelId="{942807CE-3506-4FDA-8DAE-5A8891AB01D4}" type="presParOf" srcId="{D46B1EBC-39F1-4985-9F58-70A37625B67F}" destId="{DEF29C97-D9CC-4BE4-99FB-A709ABF84E7E}" srcOrd="8" destOrd="0" presId="urn:microsoft.com/office/officeart/2005/8/layout/process5"/>
    <dgm:cxn modelId="{183E4A64-9009-4A93-A0D3-F142F00A12C4}" type="presParOf" srcId="{D46B1EBC-39F1-4985-9F58-70A37625B67F}" destId="{6BF0EE9B-20E9-401E-88EE-42245F4A5C91}" srcOrd="9" destOrd="0" presId="urn:microsoft.com/office/officeart/2005/8/layout/process5"/>
    <dgm:cxn modelId="{D3591C3B-43F8-4933-BB4A-ABD104BFA488}" type="presParOf" srcId="{6BF0EE9B-20E9-401E-88EE-42245F4A5C91}" destId="{94C27F95-AB43-4748-B7F2-FFCFAA489E76}" srcOrd="0" destOrd="0" presId="urn:microsoft.com/office/officeart/2005/8/layout/process5"/>
    <dgm:cxn modelId="{44EEFA4D-3EA5-418E-A340-08567EA65F34}" type="presParOf" srcId="{D46B1EBC-39F1-4985-9F58-70A37625B67F}" destId="{869EBEBD-82FC-4474-AABA-305E616BD602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D7155B-F7C6-4531-9503-8FCA78604DAC}" type="doc">
      <dgm:prSet loTypeId="urn:microsoft.com/office/officeart/2005/8/layout/vList5" loCatId="list" qsTypeId="urn:microsoft.com/office/officeart/2005/8/quickstyle/simple5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DB3A4E5F-9C3D-452B-950E-813212DE710C}">
      <dgm:prSet phldrT="[Text]" custT="1"/>
      <dgm:spPr/>
      <dgm:t>
        <a:bodyPr/>
        <a:lstStyle/>
        <a:p>
          <a:r>
            <a:rPr lang="en-US" sz="2200" dirty="0" smtClean="0"/>
            <a:t>An Urban Intensity Index (UII) is built systematically</a:t>
          </a:r>
          <a:endParaRPr lang="en-US" sz="2200" dirty="0"/>
        </a:p>
      </dgm:t>
    </dgm:pt>
    <dgm:pt modelId="{B4C6FE3F-9566-421D-A5CF-E9AA8FACD658}" type="parTrans" cxnId="{31E0E496-E0FE-4EEA-8F23-9E28E8EF3426}">
      <dgm:prSet/>
      <dgm:spPr/>
      <dgm:t>
        <a:bodyPr/>
        <a:lstStyle/>
        <a:p>
          <a:endParaRPr lang="en-US"/>
        </a:p>
      </dgm:t>
    </dgm:pt>
    <dgm:pt modelId="{A0D08DFA-9F77-4037-A2B9-A173882DAEF1}" type="sibTrans" cxnId="{31E0E496-E0FE-4EEA-8F23-9E28E8EF3426}">
      <dgm:prSet/>
      <dgm:spPr/>
      <dgm:t>
        <a:bodyPr/>
        <a:lstStyle/>
        <a:p>
          <a:endParaRPr lang="en-US"/>
        </a:p>
      </dgm:t>
    </dgm:pt>
    <dgm:pt modelId="{D9E488EC-EBCA-4531-951E-E14DC991FE10}">
      <dgm:prSet custT="1"/>
      <dgm:spPr/>
      <dgm:t>
        <a:bodyPr/>
        <a:lstStyle/>
        <a:p>
          <a:r>
            <a:rPr lang="en-US" sz="2200" dirty="0" smtClean="0"/>
            <a:t>UII scores have been estimated</a:t>
          </a:r>
        </a:p>
      </dgm:t>
    </dgm:pt>
    <dgm:pt modelId="{EEDA29E3-BB3B-4C83-BE4A-77A170F8D9F2}" type="parTrans" cxnId="{5359C976-DD5D-4800-A5D2-4A8115D09A92}">
      <dgm:prSet/>
      <dgm:spPr/>
      <dgm:t>
        <a:bodyPr/>
        <a:lstStyle/>
        <a:p>
          <a:endParaRPr lang="en-US"/>
        </a:p>
      </dgm:t>
    </dgm:pt>
    <dgm:pt modelId="{40DE1EEE-DE64-46D6-9857-4E0DA80886E9}" type="sibTrans" cxnId="{5359C976-DD5D-4800-A5D2-4A8115D09A92}">
      <dgm:prSet/>
      <dgm:spPr/>
      <dgm:t>
        <a:bodyPr/>
        <a:lstStyle/>
        <a:p>
          <a:endParaRPr lang="en-US"/>
        </a:p>
      </dgm:t>
    </dgm:pt>
    <dgm:pt modelId="{A48554D0-67A6-4DAA-B381-A55F3C292126}">
      <dgm:prSet custT="1"/>
      <dgm:spPr/>
      <dgm:t>
        <a:bodyPr/>
        <a:lstStyle/>
        <a:p>
          <a:r>
            <a:rPr lang="en-US" sz="2200" dirty="0" smtClean="0"/>
            <a:t>The Index is further reduced to 7 predictors</a:t>
          </a:r>
        </a:p>
      </dgm:t>
    </dgm:pt>
    <dgm:pt modelId="{5A2EDC96-0A4A-4C73-A338-DBD7FE145CAF}" type="parTrans" cxnId="{479FFB8E-D8B7-41EF-AF35-F09A27AC0408}">
      <dgm:prSet/>
      <dgm:spPr/>
      <dgm:t>
        <a:bodyPr/>
        <a:lstStyle/>
        <a:p>
          <a:endParaRPr lang="en-US"/>
        </a:p>
      </dgm:t>
    </dgm:pt>
    <dgm:pt modelId="{359B99A8-C3DA-4623-8213-695730234AE1}" type="sibTrans" cxnId="{479FFB8E-D8B7-41EF-AF35-F09A27AC0408}">
      <dgm:prSet/>
      <dgm:spPr/>
      <dgm:t>
        <a:bodyPr/>
        <a:lstStyle/>
        <a:p>
          <a:endParaRPr lang="en-US"/>
        </a:p>
      </dgm:t>
    </dgm:pt>
    <dgm:pt modelId="{1DE76C1D-E2F1-4067-A584-A79F6D3CCA1D}">
      <dgm:prSet phldrT="[Text]" custT="1"/>
      <dgm:spPr/>
      <dgm:t>
        <a:bodyPr/>
        <a:lstStyle/>
        <a:p>
          <a:r>
            <a:rPr lang="en-US" sz="2200" dirty="0" smtClean="0"/>
            <a:t> every step is directed and/or validated via a statistical approach</a:t>
          </a:r>
          <a:endParaRPr lang="en-US" sz="2200" dirty="0"/>
        </a:p>
      </dgm:t>
    </dgm:pt>
    <dgm:pt modelId="{E80DCD1D-47F8-49B7-8D90-AC6656893E3A}" type="parTrans" cxnId="{F8C6B5D2-B6D8-44D5-9D1B-A43713EB5CAC}">
      <dgm:prSet/>
      <dgm:spPr/>
      <dgm:t>
        <a:bodyPr/>
        <a:lstStyle/>
        <a:p>
          <a:endParaRPr lang="en-US"/>
        </a:p>
      </dgm:t>
    </dgm:pt>
    <dgm:pt modelId="{08499C1A-29A1-46E8-A482-460F0C53E094}" type="sibTrans" cxnId="{F8C6B5D2-B6D8-44D5-9D1B-A43713EB5CAC}">
      <dgm:prSet/>
      <dgm:spPr/>
      <dgm:t>
        <a:bodyPr/>
        <a:lstStyle/>
        <a:p>
          <a:endParaRPr lang="en-US"/>
        </a:p>
      </dgm:t>
    </dgm:pt>
    <dgm:pt modelId="{250E7BDD-023B-4ECC-BA76-2B76838D1555}">
      <dgm:prSet custT="1"/>
      <dgm:spPr/>
      <dgm:t>
        <a:bodyPr/>
        <a:lstStyle/>
        <a:p>
          <a:r>
            <a:rPr lang="en-US" sz="2200" dirty="0" smtClean="0"/>
            <a:t>easily measurable, relatively uncorrelated predictors</a:t>
          </a:r>
        </a:p>
      </dgm:t>
    </dgm:pt>
    <dgm:pt modelId="{8C210260-06FD-4087-B9DE-D6A5BEBEDBF7}" type="parTrans" cxnId="{931DACE7-254B-4BC9-B9B7-2CD092F9DA18}">
      <dgm:prSet/>
      <dgm:spPr/>
      <dgm:t>
        <a:bodyPr/>
        <a:lstStyle/>
        <a:p>
          <a:endParaRPr lang="en-US"/>
        </a:p>
      </dgm:t>
    </dgm:pt>
    <dgm:pt modelId="{EF226E7A-F1D9-4BCB-B2D4-E8D3E6D225BB}" type="sibTrans" cxnId="{931DACE7-254B-4BC9-B9B7-2CD092F9DA18}">
      <dgm:prSet/>
      <dgm:spPr/>
      <dgm:t>
        <a:bodyPr/>
        <a:lstStyle/>
        <a:p>
          <a:endParaRPr lang="en-US"/>
        </a:p>
      </dgm:t>
    </dgm:pt>
    <dgm:pt modelId="{DC6BAC1E-7235-489B-B449-5FA611D37E0D}">
      <dgm:prSet custT="1"/>
      <dgm:spPr/>
      <dgm:t>
        <a:bodyPr/>
        <a:lstStyle/>
        <a:p>
          <a:r>
            <a:rPr lang="en-US" sz="2200" smtClean="0"/>
            <a:t>for </a:t>
          </a:r>
          <a:r>
            <a:rPr lang="en-US" sz="2200" dirty="0" smtClean="0"/>
            <a:t>581 communities</a:t>
          </a:r>
        </a:p>
      </dgm:t>
    </dgm:pt>
    <dgm:pt modelId="{7BDF7B2A-3601-4115-8C9D-50AE64A16763}" type="parTrans" cxnId="{525BE0FC-8F92-4C4A-BDCD-D268ACF1A063}">
      <dgm:prSet/>
      <dgm:spPr/>
      <dgm:t>
        <a:bodyPr/>
        <a:lstStyle/>
        <a:p>
          <a:endParaRPr lang="en-US"/>
        </a:p>
      </dgm:t>
    </dgm:pt>
    <dgm:pt modelId="{674AC099-C6E5-4520-B4ED-8FFBF5CC425C}" type="sibTrans" cxnId="{525BE0FC-8F92-4C4A-BDCD-D268ACF1A063}">
      <dgm:prSet/>
      <dgm:spPr/>
      <dgm:t>
        <a:bodyPr/>
        <a:lstStyle/>
        <a:p>
          <a:endParaRPr lang="en-US"/>
        </a:p>
      </dgm:t>
    </dgm:pt>
    <dgm:pt modelId="{CAC29940-5770-4F55-AFB5-11740183528F}">
      <dgm:prSet custT="1"/>
      <dgm:spPr/>
      <dgm:t>
        <a:bodyPr/>
        <a:lstStyle/>
        <a:p>
          <a:r>
            <a:rPr lang="en-US" sz="2200" dirty="0" smtClean="0"/>
            <a:t>Validated Classification of the entire range of index values</a:t>
          </a:r>
        </a:p>
      </dgm:t>
    </dgm:pt>
    <dgm:pt modelId="{056B0D8C-8072-4CDB-A07D-8F9C13FAA236}" type="parTrans" cxnId="{0F33F2D8-3045-42C4-AFD6-56C81FE65FA2}">
      <dgm:prSet/>
      <dgm:spPr/>
      <dgm:t>
        <a:bodyPr/>
        <a:lstStyle/>
        <a:p>
          <a:endParaRPr lang="en-US"/>
        </a:p>
      </dgm:t>
    </dgm:pt>
    <dgm:pt modelId="{8448893D-EE78-49C9-B9DB-3ADF1AB940B4}" type="sibTrans" cxnId="{0F33F2D8-3045-42C4-AFD6-56C81FE65FA2}">
      <dgm:prSet/>
      <dgm:spPr/>
      <dgm:t>
        <a:bodyPr/>
        <a:lstStyle/>
        <a:p>
          <a:endParaRPr lang="en-US"/>
        </a:p>
      </dgm:t>
    </dgm:pt>
    <dgm:pt modelId="{15B1B820-A17E-4253-B616-1758FC2E9573}">
      <dgm:prSet custT="1"/>
      <dgm:spPr/>
      <dgm:t>
        <a:bodyPr/>
        <a:lstStyle/>
        <a:p>
          <a:r>
            <a:rPr lang="en-US" sz="2200" dirty="0" smtClean="0"/>
            <a:t>GIS Maps</a:t>
          </a:r>
        </a:p>
      </dgm:t>
    </dgm:pt>
    <dgm:pt modelId="{7EBDEA4E-A5D2-4056-B1F9-91DC3E4750E6}" type="parTrans" cxnId="{59546400-6BEA-419B-9C96-8E7524CEC0DD}">
      <dgm:prSet/>
      <dgm:spPr/>
      <dgm:t>
        <a:bodyPr/>
        <a:lstStyle/>
        <a:p>
          <a:endParaRPr lang="en-US"/>
        </a:p>
      </dgm:t>
    </dgm:pt>
    <dgm:pt modelId="{CE444C15-AAF7-4A6B-BD9B-A5DDE8B7C972}" type="sibTrans" cxnId="{59546400-6BEA-419B-9C96-8E7524CEC0DD}">
      <dgm:prSet/>
      <dgm:spPr/>
      <dgm:t>
        <a:bodyPr/>
        <a:lstStyle/>
        <a:p>
          <a:endParaRPr lang="en-US"/>
        </a:p>
      </dgm:t>
    </dgm:pt>
    <dgm:pt modelId="{4F7FE400-0F30-4DF2-A25F-6046CF3E2852}">
      <dgm:prSet custT="1"/>
      <dgm:spPr/>
      <dgm:t>
        <a:bodyPr/>
        <a:lstStyle/>
        <a:p>
          <a:r>
            <a:rPr lang="en-US" sz="2200" dirty="0" smtClean="0"/>
            <a:t>- into eight groups of increasing urban intensity with successful classifications of greater than 90%</a:t>
          </a:r>
        </a:p>
      </dgm:t>
    </dgm:pt>
    <dgm:pt modelId="{6830B0FC-F083-45F7-8886-F67EF0078FDB}" type="parTrans" cxnId="{827C3822-DBAB-4097-AC14-DEF788A195FB}">
      <dgm:prSet/>
      <dgm:spPr/>
      <dgm:t>
        <a:bodyPr/>
        <a:lstStyle/>
        <a:p>
          <a:endParaRPr lang="en-US"/>
        </a:p>
      </dgm:t>
    </dgm:pt>
    <dgm:pt modelId="{B1D57932-5839-477E-818C-9119012285BD}" type="sibTrans" cxnId="{827C3822-DBAB-4097-AC14-DEF788A195FB}">
      <dgm:prSet/>
      <dgm:spPr/>
      <dgm:t>
        <a:bodyPr/>
        <a:lstStyle/>
        <a:p>
          <a:endParaRPr lang="en-US"/>
        </a:p>
      </dgm:t>
    </dgm:pt>
    <dgm:pt modelId="{6B593D7E-12E1-4BA9-8E8B-E79CD0FAC6BC}">
      <dgm:prSet custT="1"/>
      <dgm:spPr/>
      <dgm:t>
        <a:bodyPr/>
        <a:lstStyle/>
        <a:p>
          <a:r>
            <a:rPr lang="en-US" sz="2200" smtClean="0"/>
            <a:t>Regions, Index community distributions and urban intensity classes</a:t>
          </a:r>
          <a:endParaRPr lang="en-US" sz="2200" dirty="0" smtClean="0"/>
        </a:p>
      </dgm:t>
    </dgm:pt>
    <dgm:pt modelId="{6719D419-8B8B-4912-A538-1B5858763F0E}" type="parTrans" cxnId="{A1405572-533F-4147-9413-7654DF971430}">
      <dgm:prSet/>
      <dgm:spPr/>
      <dgm:t>
        <a:bodyPr/>
        <a:lstStyle/>
        <a:p>
          <a:endParaRPr lang="en-US"/>
        </a:p>
      </dgm:t>
    </dgm:pt>
    <dgm:pt modelId="{3C874138-A7F9-481B-A0A8-EEF7A01FF143}" type="sibTrans" cxnId="{A1405572-533F-4147-9413-7654DF971430}">
      <dgm:prSet/>
      <dgm:spPr/>
      <dgm:t>
        <a:bodyPr/>
        <a:lstStyle/>
        <a:p>
          <a:endParaRPr lang="en-US"/>
        </a:p>
      </dgm:t>
    </dgm:pt>
    <dgm:pt modelId="{E0CC1ED4-5081-4DBC-88F5-37AF82EED198}" type="pres">
      <dgm:prSet presAssocID="{AED7155B-F7C6-4531-9503-8FCA78604D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B650CD-6D0F-461F-9E1D-FDFE11CCC017}" type="pres">
      <dgm:prSet presAssocID="{DB3A4E5F-9C3D-452B-950E-813212DE710C}" presName="linNode" presStyleCnt="0"/>
      <dgm:spPr/>
    </dgm:pt>
    <dgm:pt modelId="{C0290272-D1A4-4D84-9B85-0EFD7C8494B4}" type="pres">
      <dgm:prSet presAssocID="{DB3A4E5F-9C3D-452B-950E-813212DE710C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4B2D9-60B6-4A16-AF30-CCA9102D8227}" type="pres">
      <dgm:prSet presAssocID="{DB3A4E5F-9C3D-452B-950E-813212DE710C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E6F76-F8F2-4EA0-9A40-7D59174DF1A3}" type="pres">
      <dgm:prSet presAssocID="{A0D08DFA-9F77-4037-A2B9-A173882DAEF1}" presName="sp" presStyleCnt="0"/>
      <dgm:spPr/>
    </dgm:pt>
    <dgm:pt modelId="{1D9D960E-A40E-40F2-88C0-EF8467C6270D}" type="pres">
      <dgm:prSet presAssocID="{D9E488EC-EBCA-4531-951E-E14DC991FE10}" presName="linNode" presStyleCnt="0"/>
      <dgm:spPr/>
    </dgm:pt>
    <dgm:pt modelId="{72B3061E-DC7F-4370-8651-84C171B0433F}" type="pres">
      <dgm:prSet presAssocID="{D9E488EC-EBCA-4531-951E-E14DC991FE10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E6BE72-AE73-4781-A621-0E08AEF91695}" type="pres">
      <dgm:prSet presAssocID="{D9E488EC-EBCA-4531-951E-E14DC991FE10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B5A57-8CDA-45B4-B803-BB4F08444F6A}" type="pres">
      <dgm:prSet presAssocID="{40DE1EEE-DE64-46D6-9857-4E0DA80886E9}" presName="sp" presStyleCnt="0"/>
      <dgm:spPr/>
    </dgm:pt>
    <dgm:pt modelId="{CFBE8050-AD9B-4FC6-8AD3-DFEBD2D8EBE4}" type="pres">
      <dgm:prSet presAssocID="{A48554D0-67A6-4DAA-B381-A55F3C292126}" presName="linNode" presStyleCnt="0"/>
      <dgm:spPr/>
    </dgm:pt>
    <dgm:pt modelId="{03600D84-839A-46EB-B4B0-37ED00B68D48}" type="pres">
      <dgm:prSet presAssocID="{A48554D0-67A6-4DAA-B381-A55F3C292126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C9DD3-3E2E-4057-B463-53E245954969}" type="pres">
      <dgm:prSet presAssocID="{A48554D0-67A6-4DAA-B381-A55F3C292126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A3114-9AAE-4BD6-857E-B93FE9C5DBC2}" type="pres">
      <dgm:prSet presAssocID="{359B99A8-C3DA-4623-8213-695730234AE1}" presName="sp" presStyleCnt="0"/>
      <dgm:spPr/>
    </dgm:pt>
    <dgm:pt modelId="{339CCB7A-72D2-4C94-A620-CD119F97AF59}" type="pres">
      <dgm:prSet presAssocID="{CAC29940-5770-4F55-AFB5-11740183528F}" presName="linNode" presStyleCnt="0"/>
      <dgm:spPr/>
    </dgm:pt>
    <dgm:pt modelId="{0F0FB4D1-BB2D-4C20-A1E6-0D403C44777F}" type="pres">
      <dgm:prSet presAssocID="{CAC29940-5770-4F55-AFB5-11740183528F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713305-0752-4889-8411-1AD1B3D09408}" type="pres">
      <dgm:prSet presAssocID="{CAC29940-5770-4F55-AFB5-11740183528F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4A220-0CAF-470E-B625-2E0F9352088C}" type="pres">
      <dgm:prSet presAssocID="{8448893D-EE78-49C9-B9DB-3ADF1AB940B4}" presName="sp" presStyleCnt="0"/>
      <dgm:spPr/>
    </dgm:pt>
    <dgm:pt modelId="{2E2AFC3E-2790-4500-8BA2-52739CDCB004}" type="pres">
      <dgm:prSet presAssocID="{15B1B820-A17E-4253-B616-1758FC2E9573}" presName="linNode" presStyleCnt="0"/>
      <dgm:spPr/>
    </dgm:pt>
    <dgm:pt modelId="{0AF152AB-9BE5-4DF8-8476-24D7DFA7A21A}" type="pres">
      <dgm:prSet presAssocID="{15B1B820-A17E-4253-B616-1758FC2E9573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3C123-6CC2-45C5-B468-E61E318E95B5}" type="pres">
      <dgm:prSet presAssocID="{15B1B820-A17E-4253-B616-1758FC2E9573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F96630-F566-4AF9-A09B-A2E26B8A6A91}" type="presOf" srcId="{4F7FE400-0F30-4DF2-A25F-6046CF3E2852}" destId="{59713305-0752-4889-8411-1AD1B3D09408}" srcOrd="0" destOrd="0" presId="urn:microsoft.com/office/officeart/2005/8/layout/vList5"/>
    <dgm:cxn modelId="{543FA569-2111-4C20-A134-DD1AD4A30B65}" type="presOf" srcId="{D9E488EC-EBCA-4531-951E-E14DC991FE10}" destId="{72B3061E-DC7F-4370-8651-84C171B0433F}" srcOrd="0" destOrd="0" presId="urn:microsoft.com/office/officeart/2005/8/layout/vList5"/>
    <dgm:cxn modelId="{E088E550-7D4B-44AD-8B8C-30888D91EFFC}" type="presOf" srcId="{1DE76C1D-E2F1-4067-A584-A79F6D3CCA1D}" destId="{E254B2D9-60B6-4A16-AF30-CCA9102D8227}" srcOrd="0" destOrd="0" presId="urn:microsoft.com/office/officeart/2005/8/layout/vList5"/>
    <dgm:cxn modelId="{479FFB8E-D8B7-41EF-AF35-F09A27AC0408}" srcId="{AED7155B-F7C6-4531-9503-8FCA78604DAC}" destId="{A48554D0-67A6-4DAA-B381-A55F3C292126}" srcOrd="2" destOrd="0" parTransId="{5A2EDC96-0A4A-4C73-A338-DBD7FE145CAF}" sibTransId="{359B99A8-C3DA-4623-8213-695730234AE1}"/>
    <dgm:cxn modelId="{5359C976-DD5D-4800-A5D2-4A8115D09A92}" srcId="{AED7155B-F7C6-4531-9503-8FCA78604DAC}" destId="{D9E488EC-EBCA-4531-951E-E14DC991FE10}" srcOrd="1" destOrd="0" parTransId="{EEDA29E3-BB3B-4C83-BE4A-77A170F8D9F2}" sibTransId="{40DE1EEE-DE64-46D6-9857-4E0DA80886E9}"/>
    <dgm:cxn modelId="{BB64C688-5360-4BB1-80B7-28BCCD562889}" type="presOf" srcId="{250E7BDD-023B-4ECC-BA76-2B76838D1555}" destId="{F27C9DD3-3E2E-4057-B463-53E245954969}" srcOrd="0" destOrd="0" presId="urn:microsoft.com/office/officeart/2005/8/layout/vList5"/>
    <dgm:cxn modelId="{827C3822-DBAB-4097-AC14-DEF788A195FB}" srcId="{CAC29940-5770-4F55-AFB5-11740183528F}" destId="{4F7FE400-0F30-4DF2-A25F-6046CF3E2852}" srcOrd="0" destOrd="0" parTransId="{6830B0FC-F083-45F7-8886-F67EF0078FDB}" sibTransId="{B1D57932-5839-477E-818C-9119012285BD}"/>
    <dgm:cxn modelId="{F75902BC-385A-4221-A291-4FB88A5138D5}" type="presOf" srcId="{DB3A4E5F-9C3D-452B-950E-813212DE710C}" destId="{C0290272-D1A4-4D84-9B85-0EFD7C8494B4}" srcOrd="0" destOrd="0" presId="urn:microsoft.com/office/officeart/2005/8/layout/vList5"/>
    <dgm:cxn modelId="{31E0E496-E0FE-4EEA-8F23-9E28E8EF3426}" srcId="{AED7155B-F7C6-4531-9503-8FCA78604DAC}" destId="{DB3A4E5F-9C3D-452B-950E-813212DE710C}" srcOrd="0" destOrd="0" parTransId="{B4C6FE3F-9566-421D-A5CF-E9AA8FACD658}" sibTransId="{A0D08DFA-9F77-4037-A2B9-A173882DAEF1}"/>
    <dgm:cxn modelId="{59546400-6BEA-419B-9C96-8E7524CEC0DD}" srcId="{AED7155B-F7C6-4531-9503-8FCA78604DAC}" destId="{15B1B820-A17E-4253-B616-1758FC2E9573}" srcOrd="4" destOrd="0" parTransId="{7EBDEA4E-A5D2-4056-B1F9-91DC3E4750E6}" sibTransId="{CE444C15-AAF7-4A6B-BD9B-A5DDE8B7C972}"/>
    <dgm:cxn modelId="{525BE0FC-8F92-4C4A-BDCD-D268ACF1A063}" srcId="{D9E488EC-EBCA-4531-951E-E14DC991FE10}" destId="{DC6BAC1E-7235-489B-B449-5FA611D37E0D}" srcOrd="0" destOrd="0" parTransId="{7BDF7B2A-3601-4115-8C9D-50AE64A16763}" sibTransId="{674AC099-C6E5-4520-B4ED-8FFBF5CC425C}"/>
    <dgm:cxn modelId="{A1405572-533F-4147-9413-7654DF971430}" srcId="{15B1B820-A17E-4253-B616-1758FC2E9573}" destId="{6B593D7E-12E1-4BA9-8E8B-E79CD0FAC6BC}" srcOrd="0" destOrd="0" parTransId="{6719D419-8B8B-4912-A538-1B5858763F0E}" sibTransId="{3C874138-A7F9-481B-A0A8-EEF7A01FF143}"/>
    <dgm:cxn modelId="{0F33F2D8-3045-42C4-AFD6-56C81FE65FA2}" srcId="{AED7155B-F7C6-4531-9503-8FCA78604DAC}" destId="{CAC29940-5770-4F55-AFB5-11740183528F}" srcOrd="3" destOrd="0" parTransId="{056B0D8C-8072-4CDB-A07D-8F9C13FAA236}" sibTransId="{8448893D-EE78-49C9-B9DB-3ADF1AB940B4}"/>
    <dgm:cxn modelId="{931DACE7-254B-4BC9-B9B7-2CD092F9DA18}" srcId="{A48554D0-67A6-4DAA-B381-A55F3C292126}" destId="{250E7BDD-023B-4ECC-BA76-2B76838D1555}" srcOrd="0" destOrd="0" parTransId="{8C210260-06FD-4087-B9DE-D6A5BEBEDBF7}" sibTransId="{EF226E7A-F1D9-4BCB-B2D4-E8D3E6D225BB}"/>
    <dgm:cxn modelId="{F8C6B5D2-B6D8-44D5-9D1B-A43713EB5CAC}" srcId="{DB3A4E5F-9C3D-452B-950E-813212DE710C}" destId="{1DE76C1D-E2F1-4067-A584-A79F6D3CCA1D}" srcOrd="0" destOrd="0" parTransId="{E80DCD1D-47F8-49B7-8D90-AC6656893E3A}" sibTransId="{08499C1A-29A1-46E8-A482-460F0C53E094}"/>
    <dgm:cxn modelId="{CFE9D79B-94BA-469D-8E69-E143F0F1FC7F}" type="presOf" srcId="{15B1B820-A17E-4253-B616-1758FC2E9573}" destId="{0AF152AB-9BE5-4DF8-8476-24D7DFA7A21A}" srcOrd="0" destOrd="0" presId="urn:microsoft.com/office/officeart/2005/8/layout/vList5"/>
    <dgm:cxn modelId="{B2466D13-BE01-4DB8-9A5A-7F5FD022821F}" type="presOf" srcId="{AED7155B-F7C6-4531-9503-8FCA78604DAC}" destId="{E0CC1ED4-5081-4DBC-88F5-37AF82EED198}" srcOrd="0" destOrd="0" presId="urn:microsoft.com/office/officeart/2005/8/layout/vList5"/>
    <dgm:cxn modelId="{59397138-8196-495E-83DE-DCEAF55D097F}" type="presOf" srcId="{DC6BAC1E-7235-489B-B449-5FA611D37E0D}" destId="{C8E6BE72-AE73-4781-A621-0E08AEF91695}" srcOrd="0" destOrd="0" presId="urn:microsoft.com/office/officeart/2005/8/layout/vList5"/>
    <dgm:cxn modelId="{4FE02034-DE7A-46FD-B54D-014B74653266}" type="presOf" srcId="{CAC29940-5770-4F55-AFB5-11740183528F}" destId="{0F0FB4D1-BB2D-4C20-A1E6-0D403C44777F}" srcOrd="0" destOrd="0" presId="urn:microsoft.com/office/officeart/2005/8/layout/vList5"/>
    <dgm:cxn modelId="{2440A25E-D102-4AAC-A505-0190866DED27}" type="presOf" srcId="{A48554D0-67A6-4DAA-B381-A55F3C292126}" destId="{03600D84-839A-46EB-B4B0-37ED00B68D48}" srcOrd="0" destOrd="0" presId="urn:microsoft.com/office/officeart/2005/8/layout/vList5"/>
    <dgm:cxn modelId="{CD4D14FD-DA39-4FF2-B688-EFDD79534345}" type="presOf" srcId="{6B593D7E-12E1-4BA9-8E8B-E79CD0FAC6BC}" destId="{7923C123-6CC2-45C5-B468-E61E318E95B5}" srcOrd="0" destOrd="0" presId="urn:microsoft.com/office/officeart/2005/8/layout/vList5"/>
    <dgm:cxn modelId="{B5D035B4-9578-4E97-9623-5F631AA11B8F}" type="presParOf" srcId="{E0CC1ED4-5081-4DBC-88F5-37AF82EED198}" destId="{CCB650CD-6D0F-461F-9E1D-FDFE11CCC017}" srcOrd="0" destOrd="0" presId="urn:microsoft.com/office/officeart/2005/8/layout/vList5"/>
    <dgm:cxn modelId="{D40442F9-2433-4F82-855B-05F0C2BB391B}" type="presParOf" srcId="{CCB650CD-6D0F-461F-9E1D-FDFE11CCC017}" destId="{C0290272-D1A4-4D84-9B85-0EFD7C8494B4}" srcOrd="0" destOrd="0" presId="urn:microsoft.com/office/officeart/2005/8/layout/vList5"/>
    <dgm:cxn modelId="{720E7EF3-60A1-49AA-9EA5-21674E953649}" type="presParOf" srcId="{CCB650CD-6D0F-461F-9E1D-FDFE11CCC017}" destId="{E254B2D9-60B6-4A16-AF30-CCA9102D8227}" srcOrd="1" destOrd="0" presId="urn:microsoft.com/office/officeart/2005/8/layout/vList5"/>
    <dgm:cxn modelId="{B96A4F25-47A9-4F32-8876-0A4DCA323F58}" type="presParOf" srcId="{E0CC1ED4-5081-4DBC-88F5-37AF82EED198}" destId="{BB0E6F76-F8F2-4EA0-9A40-7D59174DF1A3}" srcOrd="1" destOrd="0" presId="urn:microsoft.com/office/officeart/2005/8/layout/vList5"/>
    <dgm:cxn modelId="{26934193-F328-4F51-8C70-76BD5D7378B5}" type="presParOf" srcId="{E0CC1ED4-5081-4DBC-88F5-37AF82EED198}" destId="{1D9D960E-A40E-40F2-88C0-EF8467C6270D}" srcOrd="2" destOrd="0" presId="urn:microsoft.com/office/officeart/2005/8/layout/vList5"/>
    <dgm:cxn modelId="{C31937C9-3712-4630-A8FE-17857CB3E62F}" type="presParOf" srcId="{1D9D960E-A40E-40F2-88C0-EF8467C6270D}" destId="{72B3061E-DC7F-4370-8651-84C171B0433F}" srcOrd="0" destOrd="0" presId="urn:microsoft.com/office/officeart/2005/8/layout/vList5"/>
    <dgm:cxn modelId="{AD73EF01-F2AD-406B-B3FA-BF7A7990BA85}" type="presParOf" srcId="{1D9D960E-A40E-40F2-88C0-EF8467C6270D}" destId="{C8E6BE72-AE73-4781-A621-0E08AEF91695}" srcOrd="1" destOrd="0" presId="urn:microsoft.com/office/officeart/2005/8/layout/vList5"/>
    <dgm:cxn modelId="{5CE86C9A-FE58-422B-91FC-F9EA48CA9D54}" type="presParOf" srcId="{E0CC1ED4-5081-4DBC-88F5-37AF82EED198}" destId="{CE0B5A57-8CDA-45B4-B803-BB4F08444F6A}" srcOrd="3" destOrd="0" presId="urn:microsoft.com/office/officeart/2005/8/layout/vList5"/>
    <dgm:cxn modelId="{64E8A92D-CBA5-43A6-B53B-6E03EC95EFF1}" type="presParOf" srcId="{E0CC1ED4-5081-4DBC-88F5-37AF82EED198}" destId="{CFBE8050-AD9B-4FC6-8AD3-DFEBD2D8EBE4}" srcOrd="4" destOrd="0" presId="urn:microsoft.com/office/officeart/2005/8/layout/vList5"/>
    <dgm:cxn modelId="{CC960313-1A79-4967-9C65-B283E51DE6CA}" type="presParOf" srcId="{CFBE8050-AD9B-4FC6-8AD3-DFEBD2D8EBE4}" destId="{03600D84-839A-46EB-B4B0-37ED00B68D48}" srcOrd="0" destOrd="0" presId="urn:microsoft.com/office/officeart/2005/8/layout/vList5"/>
    <dgm:cxn modelId="{1427EA53-4382-4777-9FDF-A9FC032F805F}" type="presParOf" srcId="{CFBE8050-AD9B-4FC6-8AD3-DFEBD2D8EBE4}" destId="{F27C9DD3-3E2E-4057-B463-53E245954969}" srcOrd="1" destOrd="0" presId="urn:microsoft.com/office/officeart/2005/8/layout/vList5"/>
    <dgm:cxn modelId="{AC53CBC1-51D9-4274-802B-74927A56CD5D}" type="presParOf" srcId="{E0CC1ED4-5081-4DBC-88F5-37AF82EED198}" destId="{8BFA3114-9AAE-4BD6-857E-B93FE9C5DBC2}" srcOrd="5" destOrd="0" presId="urn:microsoft.com/office/officeart/2005/8/layout/vList5"/>
    <dgm:cxn modelId="{228E7630-E5C8-4CE7-9CF6-D67BD9049BB5}" type="presParOf" srcId="{E0CC1ED4-5081-4DBC-88F5-37AF82EED198}" destId="{339CCB7A-72D2-4C94-A620-CD119F97AF59}" srcOrd="6" destOrd="0" presId="urn:microsoft.com/office/officeart/2005/8/layout/vList5"/>
    <dgm:cxn modelId="{2CBA3513-952C-40FF-AF3E-8AB83BE5F9F7}" type="presParOf" srcId="{339CCB7A-72D2-4C94-A620-CD119F97AF59}" destId="{0F0FB4D1-BB2D-4C20-A1E6-0D403C44777F}" srcOrd="0" destOrd="0" presId="urn:microsoft.com/office/officeart/2005/8/layout/vList5"/>
    <dgm:cxn modelId="{3F12C9DA-9218-441F-8C1E-618F1AAAD5B0}" type="presParOf" srcId="{339CCB7A-72D2-4C94-A620-CD119F97AF59}" destId="{59713305-0752-4889-8411-1AD1B3D09408}" srcOrd="1" destOrd="0" presId="urn:microsoft.com/office/officeart/2005/8/layout/vList5"/>
    <dgm:cxn modelId="{E57797A5-445F-4837-A2C6-4ED1FBBD55A7}" type="presParOf" srcId="{E0CC1ED4-5081-4DBC-88F5-37AF82EED198}" destId="{C6A4A220-0CAF-470E-B625-2E0F9352088C}" srcOrd="7" destOrd="0" presId="urn:microsoft.com/office/officeart/2005/8/layout/vList5"/>
    <dgm:cxn modelId="{7261BADD-7E93-4A2E-B690-D9442DE3D9E6}" type="presParOf" srcId="{E0CC1ED4-5081-4DBC-88F5-37AF82EED198}" destId="{2E2AFC3E-2790-4500-8BA2-52739CDCB004}" srcOrd="8" destOrd="0" presId="urn:microsoft.com/office/officeart/2005/8/layout/vList5"/>
    <dgm:cxn modelId="{DEC6A514-160C-4A26-BF85-CB2BCA8C44D9}" type="presParOf" srcId="{2E2AFC3E-2790-4500-8BA2-52739CDCB004}" destId="{0AF152AB-9BE5-4DF8-8476-24D7DFA7A21A}" srcOrd="0" destOrd="0" presId="urn:microsoft.com/office/officeart/2005/8/layout/vList5"/>
    <dgm:cxn modelId="{2166D08B-676B-4018-910B-AE154099841C}" type="presParOf" srcId="{2E2AFC3E-2790-4500-8BA2-52739CDCB004}" destId="{7923C123-6CC2-45C5-B468-E61E318E95B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F22FA4-9385-47AD-830A-4A512A5B7F11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1A3096B-FDA0-49ED-BC51-63505008AE23}">
      <dgm:prSet phldrT="[Text]"/>
      <dgm:spPr>
        <a:solidFill>
          <a:srgbClr val="684861"/>
        </a:solidFill>
      </dgm:spPr>
      <dgm:t>
        <a:bodyPr/>
        <a:lstStyle/>
        <a:p>
          <a:r>
            <a:rPr lang="en-US" dirty="0" smtClean="0"/>
            <a:t>Development of a data collection instrument</a:t>
          </a:r>
          <a:endParaRPr lang="en-US" dirty="0"/>
        </a:p>
      </dgm:t>
    </dgm:pt>
    <dgm:pt modelId="{BDF71495-1501-4946-BB9C-F4396E67B398}" type="parTrans" cxnId="{D74E281D-5D9D-4416-B16D-90934EE953BB}">
      <dgm:prSet/>
      <dgm:spPr/>
      <dgm:t>
        <a:bodyPr/>
        <a:lstStyle/>
        <a:p>
          <a:endParaRPr lang="en-US"/>
        </a:p>
      </dgm:t>
    </dgm:pt>
    <dgm:pt modelId="{A93BD6E8-CB3C-49FA-97DA-EB2602C1E112}" type="sibTrans" cxnId="{D74E281D-5D9D-4416-B16D-90934EE953BB}">
      <dgm:prSet/>
      <dgm:spPr>
        <a:solidFill>
          <a:srgbClr val="FF000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EEE81E5F-C814-40BE-AFBC-F033738F56EE}">
      <dgm:prSet/>
      <dgm:spPr>
        <a:solidFill>
          <a:srgbClr val="684861"/>
        </a:solidFill>
      </dgm:spPr>
      <dgm:t>
        <a:bodyPr/>
        <a:lstStyle/>
        <a:p>
          <a:r>
            <a:rPr lang="en-US" dirty="0" smtClean="0"/>
            <a:t>Comprised of seven (7) multidimensional scales </a:t>
          </a:r>
        </a:p>
      </dgm:t>
    </dgm:pt>
    <dgm:pt modelId="{244AF8AC-5DF9-4079-BD21-798E4615DDF2}" type="parTrans" cxnId="{DB9F2EF1-60E3-4F1B-BBB6-3D582A0B5224}">
      <dgm:prSet/>
      <dgm:spPr/>
      <dgm:t>
        <a:bodyPr/>
        <a:lstStyle/>
        <a:p>
          <a:endParaRPr lang="en-US"/>
        </a:p>
      </dgm:t>
    </dgm:pt>
    <dgm:pt modelId="{B647CC51-C757-4550-B461-38F411998D6E}" type="sibTrans" cxnId="{DB9F2EF1-60E3-4F1B-BBB6-3D582A0B5224}">
      <dgm:prSet/>
      <dgm:spPr>
        <a:solidFill>
          <a:srgbClr val="FF000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0714D4E-1EEE-4261-825A-F6607BCEC4C8}">
      <dgm:prSet/>
      <dgm:spPr>
        <a:solidFill>
          <a:srgbClr val="684861"/>
        </a:solidFill>
      </dgm:spPr>
      <dgm:t>
        <a:bodyPr/>
        <a:lstStyle/>
        <a:p>
          <a:r>
            <a:rPr lang="en-US" dirty="0" smtClean="0"/>
            <a:t>Administered online via Survey Monkey®</a:t>
          </a:r>
          <a:endParaRPr lang="en-US" dirty="0"/>
        </a:p>
      </dgm:t>
    </dgm:pt>
    <dgm:pt modelId="{44A73C61-9515-47FA-8431-05BB78CC8AD0}" type="parTrans" cxnId="{8E1C1D78-384E-4A5A-95EF-31F9CE5534D3}">
      <dgm:prSet/>
      <dgm:spPr/>
      <dgm:t>
        <a:bodyPr/>
        <a:lstStyle/>
        <a:p>
          <a:endParaRPr lang="en-US"/>
        </a:p>
      </dgm:t>
    </dgm:pt>
    <dgm:pt modelId="{EA2C4D47-8E12-4EC0-A809-800C4C0488E3}" type="sibTrans" cxnId="{8E1C1D78-384E-4A5A-95EF-31F9CE5534D3}">
      <dgm:prSet/>
      <dgm:spPr>
        <a:solidFill>
          <a:srgbClr val="FF000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C39E136C-7388-41F5-A235-1B00E241E794}">
      <dgm:prSet/>
      <dgm:spPr>
        <a:solidFill>
          <a:srgbClr val="684861"/>
        </a:solidFill>
      </dgm:spPr>
      <dgm:t>
        <a:bodyPr/>
        <a:lstStyle/>
        <a:p>
          <a:r>
            <a:rPr lang="en-US" dirty="0" smtClean="0"/>
            <a:t>Target Respondents –Residents of Trinidad and Tobago</a:t>
          </a:r>
          <a:endParaRPr lang="en-US" dirty="0"/>
        </a:p>
      </dgm:t>
    </dgm:pt>
    <dgm:pt modelId="{B37ECF6E-3422-4CA1-B31F-8DD9189FC118}" type="parTrans" cxnId="{0653D9DE-B9B1-49B4-928D-AE7D6DE83F90}">
      <dgm:prSet/>
      <dgm:spPr/>
      <dgm:t>
        <a:bodyPr/>
        <a:lstStyle/>
        <a:p>
          <a:endParaRPr lang="en-US"/>
        </a:p>
      </dgm:t>
    </dgm:pt>
    <dgm:pt modelId="{70FA3ED4-1EA0-4386-8953-5EDD7DD02138}" type="sibTrans" cxnId="{0653D9DE-B9B1-49B4-928D-AE7D6DE83F90}">
      <dgm:prSet/>
      <dgm:spPr/>
      <dgm:t>
        <a:bodyPr/>
        <a:lstStyle/>
        <a:p>
          <a:endParaRPr lang="en-US"/>
        </a:p>
      </dgm:t>
    </dgm:pt>
    <dgm:pt modelId="{4CF3275F-3820-4134-B8A0-0673544D85FD}" type="pres">
      <dgm:prSet presAssocID="{C3F22FA4-9385-47AD-830A-4A512A5B7F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F382B6-87CF-48F4-9D72-EAD23288D5D0}" type="pres">
      <dgm:prSet presAssocID="{F1A3096B-FDA0-49ED-BC51-63505008AE2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6F0157-EAD1-4B70-BA5E-0C9D49D79B06}" type="pres">
      <dgm:prSet presAssocID="{A93BD6E8-CB3C-49FA-97DA-EB2602C1E112}" presName="sibTrans" presStyleLbl="sibTrans2D1" presStyleIdx="0" presStyleCnt="3"/>
      <dgm:spPr/>
      <dgm:t>
        <a:bodyPr/>
        <a:lstStyle/>
        <a:p>
          <a:endParaRPr lang="en-US"/>
        </a:p>
      </dgm:t>
    </dgm:pt>
    <dgm:pt modelId="{60A83ADF-FEAE-466B-96FC-96B61C47ED0E}" type="pres">
      <dgm:prSet presAssocID="{A93BD6E8-CB3C-49FA-97DA-EB2602C1E112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79D523D-6AD9-46C9-9AFC-705813B3DBD5}" type="pres">
      <dgm:prSet presAssocID="{EEE81E5F-C814-40BE-AFBC-F033738F56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9FF61B-878F-4258-9A1A-9410EDAAAA08}" type="pres">
      <dgm:prSet presAssocID="{B647CC51-C757-4550-B461-38F411998D6E}" presName="sibTrans" presStyleLbl="sibTrans2D1" presStyleIdx="1" presStyleCnt="3"/>
      <dgm:spPr/>
      <dgm:t>
        <a:bodyPr/>
        <a:lstStyle/>
        <a:p>
          <a:endParaRPr lang="en-US"/>
        </a:p>
      </dgm:t>
    </dgm:pt>
    <dgm:pt modelId="{E62EE7D7-1B57-41EB-81D1-81024F3E3B18}" type="pres">
      <dgm:prSet presAssocID="{B647CC51-C757-4550-B461-38F411998D6E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9BD21DFA-045D-42FC-AF97-5009DA7A66EF}" type="pres">
      <dgm:prSet presAssocID="{90714D4E-1EEE-4261-825A-F6607BCEC4C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FB9B1-D014-47F6-8D5A-B46310B3E6BC}" type="pres">
      <dgm:prSet presAssocID="{EA2C4D47-8E12-4EC0-A809-800C4C0488E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1CDCE26F-EC82-4F30-BD46-87407AEAA41A}" type="pres">
      <dgm:prSet presAssocID="{EA2C4D47-8E12-4EC0-A809-800C4C0488E3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259BA39F-2F07-4506-8062-AD2B4107178F}" type="pres">
      <dgm:prSet presAssocID="{C39E136C-7388-41F5-A235-1B00E241E79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D0483D-7B36-4599-9552-D539F827545E}" type="presOf" srcId="{A93BD6E8-CB3C-49FA-97DA-EB2602C1E112}" destId="{60A83ADF-FEAE-466B-96FC-96B61C47ED0E}" srcOrd="1" destOrd="0" presId="urn:microsoft.com/office/officeart/2005/8/layout/process5"/>
    <dgm:cxn modelId="{D74E281D-5D9D-4416-B16D-90934EE953BB}" srcId="{C3F22FA4-9385-47AD-830A-4A512A5B7F11}" destId="{F1A3096B-FDA0-49ED-BC51-63505008AE23}" srcOrd="0" destOrd="0" parTransId="{BDF71495-1501-4946-BB9C-F4396E67B398}" sibTransId="{A93BD6E8-CB3C-49FA-97DA-EB2602C1E112}"/>
    <dgm:cxn modelId="{76FA8B8E-5DED-46F7-B624-4E19C886A665}" type="presOf" srcId="{C39E136C-7388-41F5-A235-1B00E241E794}" destId="{259BA39F-2F07-4506-8062-AD2B4107178F}" srcOrd="0" destOrd="0" presId="urn:microsoft.com/office/officeart/2005/8/layout/process5"/>
    <dgm:cxn modelId="{A83161E7-E5F4-49DE-BFA0-051E9C0A10AB}" type="presOf" srcId="{EEE81E5F-C814-40BE-AFBC-F033738F56EE}" destId="{F79D523D-6AD9-46C9-9AFC-705813B3DBD5}" srcOrd="0" destOrd="0" presId="urn:microsoft.com/office/officeart/2005/8/layout/process5"/>
    <dgm:cxn modelId="{6ED9A083-797A-41BD-B320-3413D39A8583}" type="presOf" srcId="{EA2C4D47-8E12-4EC0-A809-800C4C0488E3}" destId="{2C7FB9B1-D014-47F6-8D5A-B46310B3E6BC}" srcOrd="0" destOrd="0" presId="urn:microsoft.com/office/officeart/2005/8/layout/process5"/>
    <dgm:cxn modelId="{291F8FA2-33FE-4745-A57E-651723F2F51D}" type="presOf" srcId="{F1A3096B-FDA0-49ED-BC51-63505008AE23}" destId="{1CF382B6-87CF-48F4-9D72-EAD23288D5D0}" srcOrd="0" destOrd="0" presId="urn:microsoft.com/office/officeart/2005/8/layout/process5"/>
    <dgm:cxn modelId="{DB9F2EF1-60E3-4F1B-BBB6-3D582A0B5224}" srcId="{C3F22FA4-9385-47AD-830A-4A512A5B7F11}" destId="{EEE81E5F-C814-40BE-AFBC-F033738F56EE}" srcOrd="1" destOrd="0" parTransId="{244AF8AC-5DF9-4079-BD21-798E4615DDF2}" sibTransId="{B647CC51-C757-4550-B461-38F411998D6E}"/>
    <dgm:cxn modelId="{710A981E-8F9E-4F53-8645-333D1C56A88A}" type="presOf" srcId="{90714D4E-1EEE-4261-825A-F6607BCEC4C8}" destId="{9BD21DFA-045D-42FC-AF97-5009DA7A66EF}" srcOrd="0" destOrd="0" presId="urn:microsoft.com/office/officeart/2005/8/layout/process5"/>
    <dgm:cxn modelId="{72B8867E-6774-440A-B188-838DB2E6B352}" type="presOf" srcId="{B647CC51-C757-4550-B461-38F411998D6E}" destId="{129FF61B-878F-4258-9A1A-9410EDAAAA08}" srcOrd="0" destOrd="0" presId="urn:microsoft.com/office/officeart/2005/8/layout/process5"/>
    <dgm:cxn modelId="{8E1C1D78-384E-4A5A-95EF-31F9CE5534D3}" srcId="{C3F22FA4-9385-47AD-830A-4A512A5B7F11}" destId="{90714D4E-1EEE-4261-825A-F6607BCEC4C8}" srcOrd="2" destOrd="0" parTransId="{44A73C61-9515-47FA-8431-05BB78CC8AD0}" sibTransId="{EA2C4D47-8E12-4EC0-A809-800C4C0488E3}"/>
    <dgm:cxn modelId="{C906DB1E-03F2-410F-B82A-CBA9DC366AF8}" type="presOf" srcId="{C3F22FA4-9385-47AD-830A-4A512A5B7F11}" destId="{4CF3275F-3820-4134-B8A0-0673544D85FD}" srcOrd="0" destOrd="0" presId="urn:microsoft.com/office/officeart/2005/8/layout/process5"/>
    <dgm:cxn modelId="{0653D9DE-B9B1-49B4-928D-AE7D6DE83F90}" srcId="{C3F22FA4-9385-47AD-830A-4A512A5B7F11}" destId="{C39E136C-7388-41F5-A235-1B00E241E794}" srcOrd="3" destOrd="0" parTransId="{B37ECF6E-3422-4CA1-B31F-8DD9189FC118}" sibTransId="{70FA3ED4-1EA0-4386-8953-5EDD7DD02138}"/>
    <dgm:cxn modelId="{A7E9244C-744B-4D9E-9632-4F88EB7CFBA0}" type="presOf" srcId="{B647CC51-C757-4550-B461-38F411998D6E}" destId="{E62EE7D7-1B57-41EB-81D1-81024F3E3B18}" srcOrd="1" destOrd="0" presId="urn:microsoft.com/office/officeart/2005/8/layout/process5"/>
    <dgm:cxn modelId="{F911E2AE-FB8F-4CE4-9990-5A9C6BC64B01}" type="presOf" srcId="{EA2C4D47-8E12-4EC0-A809-800C4C0488E3}" destId="{1CDCE26F-EC82-4F30-BD46-87407AEAA41A}" srcOrd="1" destOrd="0" presId="urn:microsoft.com/office/officeart/2005/8/layout/process5"/>
    <dgm:cxn modelId="{D4329A24-E2AC-4090-A64C-76325F2C81AF}" type="presOf" srcId="{A93BD6E8-CB3C-49FA-97DA-EB2602C1E112}" destId="{106F0157-EAD1-4B70-BA5E-0C9D49D79B06}" srcOrd="0" destOrd="0" presId="urn:microsoft.com/office/officeart/2005/8/layout/process5"/>
    <dgm:cxn modelId="{E15E81AE-19FD-4F2E-ABCD-8B26B927F579}" type="presParOf" srcId="{4CF3275F-3820-4134-B8A0-0673544D85FD}" destId="{1CF382B6-87CF-48F4-9D72-EAD23288D5D0}" srcOrd="0" destOrd="0" presId="urn:microsoft.com/office/officeart/2005/8/layout/process5"/>
    <dgm:cxn modelId="{FC625666-9BF1-42DF-B4F0-34969F929265}" type="presParOf" srcId="{4CF3275F-3820-4134-B8A0-0673544D85FD}" destId="{106F0157-EAD1-4B70-BA5E-0C9D49D79B06}" srcOrd="1" destOrd="0" presId="urn:microsoft.com/office/officeart/2005/8/layout/process5"/>
    <dgm:cxn modelId="{C6C81102-B52E-4527-91A8-F106D71C09B0}" type="presParOf" srcId="{106F0157-EAD1-4B70-BA5E-0C9D49D79B06}" destId="{60A83ADF-FEAE-466B-96FC-96B61C47ED0E}" srcOrd="0" destOrd="0" presId="urn:microsoft.com/office/officeart/2005/8/layout/process5"/>
    <dgm:cxn modelId="{E006AAC7-875A-4E08-9A41-4ED7608B141B}" type="presParOf" srcId="{4CF3275F-3820-4134-B8A0-0673544D85FD}" destId="{F79D523D-6AD9-46C9-9AFC-705813B3DBD5}" srcOrd="2" destOrd="0" presId="urn:microsoft.com/office/officeart/2005/8/layout/process5"/>
    <dgm:cxn modelId="{67B55F0D-5E30-4DDA-90C5-E835440FC12E}" type="presParOf" srcId="{4CF3275F-3820-4134-B8A0-0673544D85FD}" destId="{129FF61B-878F-4258-9A1A-9410EDAAAA08}" srcOrd="3" destOrd="0" presId="urn:microsoft.com/office/officeart/2005/8/layout/process5"/>
    <dgm:cxn modelId="{08707C5D-0E75-4773-88BF-3FB777C3B71D}" type="presParOf" srcId="{129FF61B-878F-4258-9A1A-9410EDAAAA08}" destId="{E62EE7D7-1B57-41EB-81D1-81024F3E3B18}" srcOrd="0" destOrd="0" presId="urn:microsoft.com/office/officeart/2005/8/layout/process5"/>
    <dgm:cxn modelId="{AF63121B-022E-47D5-8E1F-5DC9901C7BCA}" type="presParOf" srcId="{4CF3275F-3820-4134-B8A0-0673544D85FD}" destId="{9BD21DFA-045D-42FC-AF97-5009DA7A66EF}" srcOrd="4" destOrd="0" presId="urn:microsoft.com/office/officeart/2005/8/layout/process5"/>
    <dgm:cxn modelId="{EB059DA3-6085-48DA-968E-5CE4293F444F}" type="presParOf" srcId="{4CF3275F-3820-4134-B8A0-0673544D85FD}" destId="{2C7FB9B1-D014-47F6-8D5A-B46310B3E6BC}" srcOrd="5" destOrd="0" presId="urn:microsoft.com/office/officeart/2005/8/layout/process5"/>
    <dgm:cxn modelId="{86079F27-46DF-4D67-A804-8CC54D24C92F}" type="presParOf" srcId="{2C7FB9B1-D014-47F6-8D5A-B46310B3E6BC}" destId="{1CDCE26F-EC82-4F30-BD46-87407AEAA41A}" srcOrd="0" destOrd="0" presId="urn:microsoft.com/office/officeart/2005/8/layout/process5"/>
    <dgm:cxn modelId="{E2C7BC9B-E88C-48DA-89FE-2151E0A37BB2}" type="presParOf" srcId="{4CF3275F-3820-4134-B8A0-0673544D85FD}" destId="{259BA39F-2F07-4506-8062-AD2B4107178F}" srcOrd="6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20F352-2B84-4147-916B-349C9ABDBD9A}" type="doc">
      <dgm:prSet loTypeId="urn:microsoft.com/office/officeart/2005/8/layout/process5" loCatId="process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6AEBDBF-0BD0-4D05-82BD-56921A97B59D}">
      <dgm:prSet phldrT="[Text]" custT="1"/>
      <dgm:spPr/>
      <dgm:t>
        <a:bodyPr/>
        <a:lstStyle/>
        <a:p>
          <a:r>
            <a:rPr lang="en-US" sz="2000" b="1" dirty="0" smtClean="0"/>
            <a:t>SCALES </a:t>
          </a:r>
        </a:p>
        <a:p>
          <a:r>
            <a:rPr lang="en-US" sz="2000" dirty="0" smtClean="0"/>
            <a:t> manifest responses</a:t>
          </a:r>
          <a:endParaRPr lang="en-US" sz="2000" dirty="0"/>
        </a:p>
      </dgm:t>
    </dgm:pt>
    <dgm:pt modelId="{0D2BBA06-AAC0-429D-9268-6E652ABEF79F}" type="parTrans" cxnId="{2A3D8ECE-906C-49C3-B842-2D567C2CA0AC}">
      <dgm:prSet/>
      <dgm:spPr/>
      <dgm:t>
        <a:bodyPr/>
        <a:lstStyle/>
        <a:p>
          <a:endParaRPr lang="en-US"/>
        </a:p>
      </dgm:t>
    </dgm:pt>
    <dgm:pt modelId="{70C1371E-F8F7-4CFE-9A75-F77840D9AB8B}" type="sibTrans" cxnId="{2A3D8ECE-906C-49C3-B842-2D567C2CA0AC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30521751-1005-4297-9CCD-4D5665FC6E7C}">
      <dgm:prSet custT="1"/>
      <dgm:spPr/>
      <dgm:t>
        <a:bodyPr/>
        <a:lstStyle/>
        <a:p>
          <a:r>
            <a:rPr lang="en-US" sz="2000" b="1" dirty="0" smtClean="0"/>
            <a:t>LATENT VARIATES</a:t>
          </a:r>
        </a:p>
        <a:p>
          <a:r>
            <a:rPr lang="en-US" sz="2000" dirty="0" smtClean="0"/>
            <a:t>pertinent variances</a:t>
          </a:r>
          <a:endParaRPr lang="en-US" sz="2000" dirty="0"/>
        </a:p>
      </dgm:t>
    </dgm:pt>
    <dgm:pt modelId="{7806E684-8C7D-48F4-9D4E-2475B908BE48}" type="parTrans" cxnId="{444C4AE7-6C23-41CC-A503-60083FEC292A}">
      <dgm:prSet/>
      <dgm:spPr/>
      <dgm:t>
        <a:bodyPr/>
        <a:lstStyle/>
        <a:p>
          <a:endParaRPr lang="en-US"/>
        </a:p>
      </dgm:t>
    </dgm:pt>
    <dgm:pt modelId="{AF3FBED8-FE6B-4F50-A1D5-E506628CAE5A}" type="sibTrans" cxnId="{444C4AE7-6C23-41CC-A503-60083FEC292A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6D1450A2-EDA9-404F-956B-459941C5F3D4}">
      <dgm:prSet custT="1"/>
      <dgm:spPr/>
      <dgm:t>
        <a:bodyPr/>
        <a:lstStyle/>
        <a:p>
          <a:r>
            <a:rPr lang="en-US" sz="2000" b="1" dirty="0" smtClean="0"/>
            <a:t>SCALE SCORES</a:t>
          </a:r>
        </a:p>
        <a:p>
          <a:r>
            <a:rPr lang="en-US" sz="2000" dirty="0" smtClean="0"/>
            <a:t>weighted averages</a:t>
          </a:r>
        </a:p>
      </dgm:t>
    </dgm:pt>
    <dgm:pt modelId="{1864DB16-8EB4-40E1-BB8D-D06C58511437}" type="parTrans" cxnId="{C4BA2C83-1F52-4BAA-B518-46911C9B1D49}">
      <dgm:prSet/>
      <dgm:spPr/>
      <dgm:t>
        <a:bodyPr/>
        <a:lstStyle/>
        <a:p>
          <a:endParaRPr lang="en-US"/>
        </a:p>
      </dgm:t>
    </dgm:pt>
    <dgm:pt modelId="{6A04EEA7-1E4E-4B5E-BB08-C8B1CA4939A5}" type="sibTrans" cxnId="{C4BA2C83-1F52-4BAA-B518-46911C9B1D49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8D505C72-76CD-4CE5-9115-878284091778}">
      <dgm:prSet custT="1"/>
      <dgm:spPr/>
      <dgm:t>
        <a:bodyPr/>
        <a:lstStyle/>
        <a:p>
          <a:r>
            <a:rPr lang="en-US" sz="2000" b="1" dirty="0" smtClean="0"/>
            <a:t> INDEX </a:t>
          </a:r>
        </a:p>
        <a:p>
          <a:r>
            <a:rPr lang="en-US" sz="2000" dirty="0" smtClean="0"/>
            <a:t>Coefficients and variables (scale statements)</a:t>
          </a:r>
        </a:p>
      </dgm:t>
    </dgm:pt>
    <dgm:pt modelId="{38DF03D0-1283-4407-9511-D13682F34A89}" type="parTrans" cxnId="{407C79BA-57E4-4EF6-A792-F94A7178EEDE}">
      <dgm:prSet/>
      <dgm:spPr/>
      <dgm:t>
        <a:bodyPr/>
        <a:lstStyle/>
        <a:p>
          <a:endParaRPr lang="en-US"/>
        </a:p>
      </dgm:t>
    </dgm:pt>
    <dgm:pt modelId="{B0381238-4710-4FEF-92EC-CD0019E29423}" type="sibTrans" cxnId="{407C79BA-57E4-4EF6-A792-F94A7178EEDE}">
      <dgm:prSet/>
      <dgm:spPr/>
      <dgm:t>
        <a:bodyPr/>
        <a:lstStyle/>
        <a:p>
          <a:endParaRPr lang="en-US"/>
        </a:p>
      </dgm:t>
    </dgm:pt>
    <dgm:pt modelId="{58F0B22B-4FD8-4F35-B53A-9DFD442A94EB}" type="pres">
      <dgm:prSet presAssocID="{C120F352-2B84-4147-916B-349C9ABDBD9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6C9064-7BB7-4ABE-9C4B-2E4DAA61E571}" type="pres">
      <dgm:prSet presAssocID="{86AEBDBF-0BD0-4D05-82BD-56921A97B59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9832BA-1134-4696-A94A-5C9A8DEBC9EE}" type="pres">
      <dgm:prSet presAssocID="{70C1371E-F8F7-4CFE-9A75-F77840D9AB8B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3667B26-E021-4200-82A5-0493EC2C3EDE}" type="pres">
      <dgm:prSet presAssocID="{70C1371E-F8F7-4CFE-9A75-F77840D9AB8B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C4F97FE-BFDD-48A6-B579-6B00547181F5}" type="pres">
      <dgm:prSet presAssocID="{30521751-1005-4297-9CCD-4D5665FC6E7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A2C2B-B48F-4FB1-8C6F-28D6A19298A3}" type="pres">
      <dgm:prSet presAssocID="{AF3FBED8-FE6B-4F50-A1D5-E506628CAE5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3FA80B67-50CD-45FA-AAFA-07E87BA787C1}" type="pres">
      <dgm:prSet presAssocID="{AF3FBED8-FE6B-4F50-A1D5-E506628CAE5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3F2B92E2-721B-40BC-8DE8-C30D5FB3BB85}" type="pres">
      <dgm:prSet presAssocID="{6D1450A2-EDA9-404F-956B-459941C5F3D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8E40BA-3CCB-4EB0-AC06-150160A8D953}" type="pres">
      <dgm:prSet presAssocID="{6A04EEA7-1E4E-4B5E-BB08-C8B1CA4939A5}" presName="sibTrans" presStyleLbl="sibTrans2D1" presStyleIdx="2" presStyleCnt="3"/>
      <dgm:spPr/>
      <dgm:t>
        <a:bodyPr/>
        <a:lstStyle/>
        <a:p>
          <a:endParaRPr lang="en-US"/>
        </a:p>
      </dgm:t>
    </dgm:pt>
    <dgm:pt modelId="{BB0A5452-EAD6-4318-9618-F8FA42E518B5}" type="pres">
      <dgm:prSet presAssocID="{6A04EEA7-1E4E-4B5E-BB08-C8B1CA4939A5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B409C9E0-27DB-44CE-B2CE-38FC9A673D9E}" type="pres">
      <dgm:prSet presAssocID="{8D505C72-76CD-4CE5-9115-87828409177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3D8ECE-906C-49C3-B842-2D567C2CA0AC}" srcId="{C120F352-2B84-4147-916B-349C9ABDBD9A}" destId="{86AEBDBF-0BD0-4D05-82BD-56921A97B59D}" srcOrd="0" destOrd="0" parTransId="{0D2BBA06-AAC0-429D-9268-6E652ABEF79F}" sibTransId="{70C1371E-F8F7-4CFE-9A75-F77840D9AB8B}"/>
    <dgm:cxn modelId="{B5D9920E-7947-4B63-968F-DE1CF2286127}" type="presOf" srcId="{86AEBDBF-0BD0-4D05-82BD-56921A97B59D}" destId="{1F6C9064-7BB7-4ABE-9C4B-2E4DAA61E571}" srcOrd="0" destOrd="0" presId="urn:microsoft.com/office/officeart/2005/8/layout/process5"/>
    <dgm:cxn modelId="{602569F0-B097-44D2-91BE-C79DB6E97AB9}" type="presOf" srcId="{C120F352-2B84-4147-916B-349C9ABDBD9A}" destId="{58F0B22B-4FD8-4F35-B53A-9DFD442A94EB}" srcOrd="0" destOrd="0" presId="urn:microsoft.com/office/officeart/2005/8/layout/process5"/>
    <dgm:cxn modelId="{4630EED4-E20D-421B-BFC1-D96F11CF6881}" type="presOf" srcId="{6D1450A2-EDA9-404F-956B-459941C5F3D4}" destId="{3F2B92E2-721B-40BC-8DE8-C30D5FB3BB85}" srcOrd="0" destOrd="0" presId="urn:microsoft.com/office/officeart/2005/8/layout/process5"/>
    <dgm:cxn modelId="{407C79BA-57E4-4EF6-A792-F94A7178EEDE}" srcId="{C120F352-2B84-4147-916B-349C9ABDBD9A}" destId="{8D505C72-76CD-4CE5-9115-878284091778}" srcOrd="3" destOrd="0" parTransId="{38DF03D0-1283-4407-9511-D13682F34A89}" sibTransId="{B0381238-4710-4FEF-92EC-CD0019E29423}"/>
    <dgm:cxn modelId="{444C4AE7-6C23-41CC-A503-60083FEC292A}" srcId="{C120F352-2B84-4147-916B-349C9ABDBD9A}" destId="{30521751-1005-4297-9CCD-4D5665FC6E7C}" srcOrd="1" destOrd="0" parTransId="{7806E684-8C7D-48F4-9D4E-2475B908BE48}" sibTransId="{AF3FBED8-FE6B-4F50-A1D5-E506628CAE5A}"/>
    <dgm:cxn modelId="{F121AD8E-C71F-4B3E-A944-FB2464390EEE}" type="presOf" srcId="{6A04EEA7-1E4E-4B5E-BB08-C8B1CA4939A5}" destId="{BB0A5452-EAD6-4318-9618-F8FA42E518B5}" srcOrd="1" destOrd="0" presId="urn:microsoft.com/office/officeart/2005/8/layout/process5"/>
    <dgm:cxn modelId="{B00B545D-FB38-43DF-9684-AF74BFB72AC6}" type="presOf" srcId="{6A04EEA7-1E4E-4B5E-BB08-C8B1CA4939A5}" destId="{948E40BA-3CCB-4EB0-AC06-150160A8D953}" srcOrd="0" destOrd="0" presId="urn:microsoft.com/office/officeart/2005/8/layout/process5"/>
    <dgm:cxn modelId="{3DEB206D-1F55-4D6A-9673-7885385E5432}" type="presOf" srcId="{70C1371E-F8F7-4CFE-9A75-F77840D9AB8B}" destId="{909832BA-1134-4696-A94A-5C9A8DEBC9EE}" srcOrd="0" destOrd="0" presId="urn:microsoft.com/office/officeart/2005/8/layout/process5"/>
    <dgm:cxn modelId="{5D69621D-4BD5-4C29-8788-F6F8BC55BD1A}" type="presOf" srcId="{AF3FBED8-FE6B-4F50-A1D5-E506628CAE5A}" destId="{3FA80B67-50CD-45FA-AAFA-07E87BA787C1}" srcOrd="1" destOrd="0" presId="urn:microsoft.com/office/officeart/2005/8/layout/process5"/>
    <dgm:cxn modelId="{C01EA695-228D-43DB-AB32-5A97BF4F1311}" type="presOf" srcId="{AF3FBED8-FE6B-4F50-A1D5-E506628CAE5A}" destId="{BC8A2C2B-B48F-4FB1-8C6F-28D6A19298A3}" srcOrd="0" destOrd="0" presId="urn:microsoft.com/office/officeart/2005/8/layout/process5"/>
    <dgm:cxn modelId="{45E6558A-8638-44B2-8DB8-8E7B125512C5}" type="presOf" srcId="{70C1371E-F8F7-4CFE-9A75-F77840D9AB8B}" destId="{C3667B26-E021-4200-82A5-0493EC2C3EDE}" srcOrd="1" destOrd="0" presId="urn:microsoft.com/office/officeart/2005/8/layout/process5"/>
    <dgm:cxn modelId="{C4BA2C83-1F52-4BAA-B518-46911C9B1D49}" srcId="{C120F352-2B84-4147-916B-349C9ABDBD9A}" destId="{6D1450A2-EDA9-404F-956B-459941C5F3D4}" srcOrd="2" destOrd="0" parTransId="{1864DB16-8EB4-40E1-BB8D-D06C58511437}" sibTransId="{6A04EEA7-1E4E-4B5E-BB08-C8B1CA4939A5}"/>
    <dgm:cxn modelId="{357DAE5E-CA37-489B-8F5C-9096B376E3AF}" type="presOf" srcId="{8D505C72-76CD-4CE5-9115-878284091778}" destId="{B409C9E0-27DB-44CE-B2CE-38FC9A673D9E}" srcOrd="0" destOrd="0" presId="urn:microsoft.com/office/officeart/2005/8/layout/process5"/>
    <dgm:cxn modelId="{A7CA0C20-EA52-4265-B02B-76B792681643}" type="presOf" srcId="{30521751-1005-4297-9CCD-4D5665FC6E7C}" destId="{9C4F97FE-BFDD-48A6-B579-6B00547181F5}" srcOrd="0" destOrd="0" presId="urn:microsoft.com/office/officeart/2005/8/layout/process5"/>
    <dgm:cxn modelId="{02BC5FB4-D7CD-4E20-BD3C-300E6584C0EA}" type="presParOf" srcId="{58F0B22B-4FD8-4F35-B53A-9DFD442A94EB}" destId="{1F6C9064-7BB7-4ABE-9C4B-2E4DAA61E571}" srcOrd="0" destOrd="0" presId="urn:microsoft.com/office/officeart/2005/8/layout/process5"/>
    <dgm:cxn modelId="{4964ACBE-EFFA-4A9B-A913-EFDEC0A4D0C8}" type="presParOf" srcId="{58F0B22B-4FD8-4F35-B53A-9DFD442A94EB}" destId="{909832BA-1134-4696-A94A-5C9A8DEBC9EE}" srcOrd="1" destOrd="0" presId="urn:microsoft.com/office/officeart/2005/8/layout/process5"/>
    <dgm:cxn modelId="{78BDE32C-3C66-4741-8394-5B41C64BBCD7}" type="presParOf" srcId="{909832BA-1134-4696-A94A-5C9A8DEBC9EE}" destId="{C3667B26-E021-4200-82A5-0493EC2C3EDE}" srcOrd="0" destOrd="0" presId="urn:microsoft.com/office/officeart/2005/8/layout/process5"/>
    <dgm:cxn modelId="{3F887DE0-0736-4CAC-853D-75712E0C72D0}" type="presParOf" srcId="{58F0B22B-4FD8-4F35-B53A-9DFD442A94EB}" destId="{9C4F97FE-BFDD-48A6-B579-6B00547181F5}" srcOrd="2" destOrd="0" presId="urn:microsoft.com/office/officeart/2005/8/layout/process5"/>
    <dgm:cxn modelId="{53DB020B-3AA2-4EC1-A197-83B576059074}" type="presParOf" srcId="{58F0B22B-4FD8-4F35-B53A-9DFD442A94EB}" destId="{BC8A2C2B-B48F-4FB1-8C6F-28D6A19298A3}" srcOrd="3" destOrd="0" presId="urn:microsoft.com/office/officeart/2005/8/layout/process5"/>
    <dgm:cxn modelId="{0CE0ADE5-BF9B-4A0D-B499-A117DEE469F9}" type="presParOf" srcId="{BC8A2C2B-B48F-4FB1-8C6F-28D6A19298A3}" destId="{3FA80B67-50CD-45FA-AAFA-07E87BA787C1}" srcOrd="0" destOrd="0" presId="urn:microsoft.com/office/officeart/2005/8/layout/process5"/>
    <dgm:cxn modelId="{68092041-1555-48F8-807C-BEB3138B647A}" type="presParOf" srcId="{58F0B22B-4FD8-4F35-B53A-9DFD442A94EB}" destId="{3F2B92E2-721B-40BC-8DE8-C30D5FB3BB85}" srcOrd="4" destOrd="0" presId="urn:microsoft.com/office/officeart/2005/8/layout/process5"/>
    <dgm:cxn modelId="{BC54509A-F0B8-464A-96F0-30BBC0765356}" type="presParOf" srcId="{58F0B22B-4FD8-4F35-B53A-9DFD442A94EB}" destId="{948E40BA-3CCB-4EB0-AC06-150160A8D953}" srcOrd="5" destOrd="0" presId="urn:microsoft.com/office/officeart/2005/8/layout/process5"/>
    <dgm:cxn modelId="{6610E856-CB4A-445C-9C66-504E14B3A45D}" type="presParOf" srcId="{948E40BA-3CCB-4EB0-AC06-150160A8D953}" destId="{BB0A5452-EAD6-4318-9618-F8FA42E518B5}" srcOrd="0" destOrd="0" presId="urn:microsoft.com/office/officeart/2005/8/layout/process5"/>
    <dgm:cxn modelId="{F356F248-0C2C-4E39-B251-CE94C4683AFD}" type="presParOf" srcId="{58F0B22B-4FD8-4F35-B53A-9DFD442A94EB}" destId="{B409C9E0-27DB-44CE-B2CE-38FC9A673D9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DC514A-0275-4072-8864-B5FED72C8423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8E919F88-9D33-4CB4-8BA0-60DAEAF06C16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Ecosystem Services Scales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664EA-CC5C-4A9E-BCFA-22770B9C58EA}" type="parTrans" cxnId="{C0646C7F-9AC6-4CFD-95C1-B7DE515D5350}">
      <dgm:prSet/>
      <dgm:spPr/>
      <dgm:t>
        <a:bodyPr/>
        <a:lstStyle/>
        <a:p>
          <a:endParaRPr lang="en-US"/>
        </a:p>
      </dgm:t>
    </dgm:pt>
    <dgm:pt modelId="{0790554A-D71A-445D-B267-43F522C1E588}" type="sibTrans" cxnId="{C0646C7F-9AC6-4CFD-95C1-B7DE515D5350}">
      <dgm:prSet/>
      <dgm:spPr/>
      <dgm:t>
        <a:bodyPr/>
        <a:lstStyle/>
        <a:p>
          <a:endParaRPr lang="en-US"/>
        </a:p>
      </dgm:t>
    </dgm:pt>
    <dgm:pt modelId="{CC075FB9-ACC5-44E1-A096-2A877E9974D7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Overall Satisfaction – 26 Items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8A737C-E550-4C36-86C3-292F666B29CE}" type="parTrans" cxnId="{1EB33594-E1D1-4363-ABA4-DE335BA8FB87}">
      <dgm:prSet/>
      <dgm:spPr/>
      <dgm:t>
        <a:bodyPr/>
        <a:lstStyle/>
        <a:p>
          <a:endParaRPr lang="en-US"/>
        </a:p>
      </dgm:t>
    </dgm:pt>
    <dgm:pt modelId="{3CD02117-C024-42C1-A47F-299C3E0EBECE}" type="sibTrans" cxnId="{1EB33594-E1D1-4363-ABA4-DE335BA8FB87}">
      <dgm:prSet/>
      <dgm:spPr/>
      <dgm:t>
        <a:bodyPr/>
        <a:lstStyle/>
        <a:p>
          <a:endParaRPr lang="en-US"/>
        </a:p>
      </dgm:t>
    </dgm:pt>
    <dgm:pt modelId="{710A6667-A9CF-4F1C-BA1B-BB372CCDA815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Environmental Quality – 22 Items 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A0E0C-4AC6-4CF0-8A6F-D729494A4E7A}" type="parTrans" cxnId="{0F647A8A-6B6D-462E-B495-FECCFDE2176A}">
      <dgm:prSet/>
      <dgm:spPr/>
      <dgm:t>
        <a:bodyPr/>
        <a:lstStyle/>
        <a:p>
          <a:endParaRPr lang="en-US"/>
        </a:p>
      </dgm:t>
    </dgm:pt>
    <dgm:pt modelId="{49164D26-81E7-4D73-AB7D-AE7287D30A32}" type="sibTrans" cxnId="{0F647A8A-6B6D-462E-B495-FECCFDE2176A}">
      <dgm:prSet/>
      <dgm:spPr/>
      <dgm:t>
        <a:bodyPr/>
        <a:lstStyle/>
        <a:p>
          <a:endParaRPr lang="en-US"/>
        </a:p>
      </dgm:t>
    </dgm:pt>
    <dgm:pt modelId="{C9754A40-262F-4C64-A971-FA91F265B937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Positive Environmental </a:t>
          </a:r>
          <a:r>
            <a:rPr lang="en-US" sz="2400" b="1" dirty="0" err="1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Behaviour</a:t>
          </a:r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 – 25 Items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0534FD-E0AB-43FE-B133-ADC950C49B79}" type="parTrans" cxnId="{6EF3B41C-23C4-4D73-8CE4-51172AE8E540}">
      <dgm:prSet/>
      <dgm:spPr/>
      <dgm:t>
        <a:bodyPr/>
        <a:lstStyle/>
        <a:p>
          <a:endParaRPr lang="en-US"/>
        </a:p>
      </dgm:t>
    </dgm:pt>
    <dgm:pt modelId="{FCA2C46D-B140-4108-B536-419392A642D7}" type="sibTrans" cxnId="{6EF3B41C-23C4-4D73-8CE4-51172AE8E540}">
      <dgm:prSet/>
      <dgm:spPr/>
      <dgm:t>
        <a:bodyPr/>
        <a:lstStyle/>
        <a:p>
          <a:endParaRPr lang="en-US"/>
        </a:p>
      </dgm:t>
    </dgm:pt>
    <dgm:pt modelId="{4C3E3E46-0047-4B6F-9DA2-8A2DD1F6AB60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Total Access </a:t>
          </a:r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– 73 Items 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3B2106-4232-43A9-B4C2-156C2E015FC5}" type="parTrans" cxnId="{C94018B8-B842-4CD7-83B9-0E3A1D66BB03}">
      <dgm:prSet/>
      <dgm:spPr/>
      <dgm:t>
        <a:bodyPr/>
        <a:lstStyle/>
        <a:p>
          <a:endParaRPr lang="en-US"/>
        </a:p>
      </dgm:t>
    </dgm:pt>
    <dgm:pt modelId="{F06809CB-FE6E-4A4D-A7C4-BD20E89A9F9E}" type="sibTrans" cxnId="{C94018B8-B842-4CD7-83B9-0E3A1D66BB03}">
      <dgm:prSet/>
      <dgm:spPr/>
      <dgm:t>
        <a:bodyPr/>
        <a:lstStyle/>
        <a:p>
          <a:endParaRPr lang="en-US"/>
        </a:p>
      </dgm:t>
    </dgm:pt>
    <dgm:pt modelId="{63D25CAE-04E1-4A13-BE39-3E920F5825E5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Freedom – 14 Items  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5C4C91-8A42-47BB-9CCE-A2D67B187F53}" type="parTrans" cxnId="{09CA4028-F973-4475-9110-3408F8AE98DB}">
      <dgm:prSet/>
      <dgm:spPr/>
      <dgm:t>
        <a:bodyPr/>
        <a:lstStyle/>
        <a:p>
          <a:endParaRPr lang="en-US"/>
        </a:p>
      </dgm:t>
    </dgm:pt>
    <dgm:pt modelId="{FDD58B7F-2D69-4833-A14D-D91B7917A93C}" type="sibTrans" cxnId="{09CA4028-F973-4475-9110-3408F8AE98DB}">
      <dgm:prSet/>
      <dgm:spPr/>
      <dgm:t>
        <a:bodyPr/>
        <a:lstStyle/>
        <a:p>
          <a:endParaRPr lang="en-US"/>
        </a:p>
      </dgm:t>
    </dgm:pt>
    <dgm:pt modelId="{07704A9C-4F3B-4800-B865-0CC422218642}">
      <dgm:prSet phldrT="[Text]" custT="1"/>
      <dgm:spPr/>
      <dgm:t>
        <a:bodyPr/>
        <a:lstStyle/>
        <a:p>
          <a:r>
            <a:rPr lang="en-US" sz="2400" b="1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Disturbance – 17 Items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F4B01-0324-4981-BCC5-31ABB88574F4}" type="parTrans" cxnId="{734D3DFA-26E4-4EA8-AFE1-86FE539EEEDF}">
      <dgm:prSet/>
      <dgm:spPr/>
      <dgm:t>
        <a:bodyPr/>
        <a:lstStyle/>
        <a:p>
          <a:endParaRPr lang="en-US"/>
        </a:p>
      </dgm:t>
    </dgm:pt>
    <dgm:pt modelId="{5B1AB516-DA5E-4B81-B3E7-59D5EFBFB812}" type="sibTrans" cxnId="{734D3DFA-26E4-4EA8-AFE1-86FE539EEEDF}">
      <dgm:prSet/>
      <dgm:spPr/>
      <dgm:t>
        <a:bodyPr/>
        <a:lstStyle/>
        <a:p>
          <a:endParaRPr lang="en-US"/>
        </a:p>
      </dgm:t>
    </dgm:pt>
    <dgm:pt modelId="{1CDDE74A-43B3-4041-A91B-04EC3AFFD332}">
      <dgm:prSet phldrT="[Text]" custT="1"/>
      <dgm:spPr/>
      <dgm:t>
        <a:bodyPr/>
        <a:lstStyle/>
        <a:p>
          <a:r>
            <a:rPr lang="en-US" sz="2400" b="1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Recreation and Culture – 50 Items  </a:t>
          </a:r>
          <a:endParaRPr lang="en-US" sz="2400" b="1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54B28B-3A97-46AE-916F-22F2513603C1}" type="parTrans" cxnId="{1B44B3A9-A756-4C02-9E89-68D811D1F58D}">
      <dgm:prSet/>
      <dgm:spPr/>
      <dgm:t>
        <a:bodyPr/>
        <a:lstStyle/>
        <a:p>
          <a:endParaRPr lang="en-US"/>
        </a:p>
      </dgm:t>
    </dgm:pt>
    <dgm:pt modelId="{BCB8CB9A-430C-4F79-93D0-32E58D5643C6}" type="sibTrans" cxnId="{1B44B3A9-A756-4C02-9E89-68D811D1F58D}">
      <dgm:prSet/>
      <dgm:spPr/>
      <dgm:t>
        <a:bodyPr/>
        <a:lstStyle/>
        <a:p>
          <a:endParaRPr lang="en-US"/>
        </a:p>
      </dgm:t>
    </dgm:pt>
    <dgm:pt modelId="{50A566FA-E837-40A1-855F-5EDCFD711962}" type="pres">
      <dgm:prSet presAssocID="{3CDC514A-0275-4072-8864-B5FED72C842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A49AF3-6C40-4553-BDCB-6C0F5D688F14}" type="pres">
      <dgm:prSet presAssocID="{8E919F88-9D33-4CB4-8BA0-60DAEAF06C16}" presName="root1" presStyleCnt="0"/>
      <dgm:spPr/>
      <dgm:t>
        <a:bodyPr/>
        <a:lstStyle/>
        <a:p>
          <a:endParaRPr lang="en-US"/>
        </a:p>
      </dgm:t>
    </dgm:pt>
    <dgm:pt modelId="{951F190E-6B4F-4343-9FFC-037251F242A9}" type="pres">
      <dgm:prSet presAssocID="{8E919F88-9D33-4CB4-8BA0-60DAEAF06C16}" presName="LevelOneTextNode" presStyleLbl="node0" presStyleIdx="0" presStyleCnt="1" custScaleX="272959" custScaleY="638630" custLinFactX="-200000" custLinFactNeighborX="-276447" custLinFactNeighborY="-30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CDADFE-B458-4BCF-B578-A729785E515D}" type="pres">
      <dgm:prSet presAssocID="{8E919F88-9D33-4CB4-8BA0-60DAEAF06C16}" presName="level2hierChild" presStyleCnt="0"/>
      <dgm:spPr/>
      <dgm:t>
        <a:bodyPr/>
        <a:lstStyle/>
        <a:p>
          <a:endParaRPr lang="en-US"/>
        </a:p>
      </dgm:t>
    </dgm:pt>
    <dgm:pt modelId="{FB390BA5-FAEA-467A-95F6-FCCF9CB06E6F}" type="pres">
      <dgm:prSet presAssocID="{898A737C-E550-4C36-86C3-292F666B29CE}" presName="conn2-1" presStyleLbl="parChTrans1D2" presStyleIdx="0" presStyleCnt="7"/>
      <dgm:spPr/>
      <dgm:t>
        <a:bodyPr/>
        <a:lstStyle/>
        <a:p>
          <a:endParaRPr lang="en-US"/>
        </a:p>
      </dgm:t>
    </dgm:pt>
    <dgm:pt modelId="{4810F1FF-2E29-4E38-B34E-C6550BB37016}" type="pres">
      <dgm:prSet presAssocID="{898A737C-E550-4C36-86C3-292F666B29CE}" presName="connTx" presStyleLbl="parChTrans1D2" presStyleIdx="0" presStyleCnt="7"/>
      <dgm:spPr/>
      <dgm:t>
        <a:bodyPr/>
        <a:lstStyle/>
        <a:p>
          <a:endParaRPr lang="en-US"/>
        </a:p>
      </dgm:t>
    </dgm:pt>
    <dgm:pt modelId="{F5863760-F36C-47A6-815E-BEC11343235D}" type="pres">
      <dgm:prSet presAssocID="{CC075FB9-ACC5-44E1-A096-2A877E9974D7}" presName="root2" presStyleCnt="0"/>
      <dgm:spPr/>
      <dgm:t>
        <a:bodyPr/>
        <a:lstStyle/>
        <a:p>
          <a:endParaRPr lang="en-US"/>
        </a:p>
      </dgm:t>
    </dgm:pt>
    <dgm:pt modelId="{BA9C07FA-6280-49FD-B9D4-74E1658AB06E}" type="pres">
      <dgm:prSet presAssocID="{CC075FB9-ACC5-44E1-A096-2A877E9974D7}" presName="LevelTwoTextNode" presStyleLbl="node2" presStyleIdx="0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3C9259-090D-4C22-AED3-4BE9B3208C8F}" type="pres">
      <dgm:prSet presAssocID="{CC075FB9-ACC5-44E1-A096-2A877E9974D7}" presName="level3hierChild" presStyleCnt="0"/>
      <dgm:spPr/>
      <dgm:t>
        <a:bodyPr/>
        <a:lstStyle/>
        <a:p>
          <a:endParaRPr lang="en-US"/>
        </a:p>
      </dgm:t>
    </dgm:pt>
    <dgm:pt modelId="{B251CD9B-ADC5-48BF-A527-84F73BBD3B08}" type="pres">
      <dgm:prSet presAssocID="{A45A0E0C-4AC6-4CF0-8A6F-D729494A4E7A}" presName="conn2-1" presStyleLbl="parChTrans1D2" presStyleIdx="1" presStyleCnt="7"/>
      <dgm:spPr/>
      <dgm:t>
        <a:bodyPr/>
        <a:lstStyle/>
        <a:p>
          <a:endParaRPr lang="en-US"/>
        </a:p>
      </dgm:t>
    </dgm:pt>
    <dgm:pt modelId="{E473D977-57D7-449B-805C-47F9B4FFF150}" type="pres">
      <dgm:prSet presAssocID="{A45A0E0C-4AC6-4CF0-8A6F-D729494A4E7A}" presName="connTx" presStyleLbl="parChTrans1D2" presStyleIdx="1" presStyleCnt="7"/>
      <dgm:spPr/>
      <dgm:t>
        <a:bodyPr/>
        <a:lstStyle/>
        <a:p>
          <a:endParaRPr lang="en-US"/>
        </a:p>
      </dgm:t>
    </dgm:pt>
    <dgm:pt modelId="{A2200ABE-C2D0-42C5-84B1-60F4D126B21D}" type="pres">
      <dgm:prSet presAssocID="{710A6667-A9CF-4F1C-BA1B-BB372CCDA815}" presName="root2" presStyleCnt="0"/>
      <dgm:spPr/>
      <dgm:t>
        <a:bodyPr/>
        <a:lstStyle/>
        <a:p>
          <a:endParaRPr lang="en-US"/>
        </a:p>
      </dgm:t>
    </dgm:pt>
    <dgm:pt modelId="{6654F52E-9BB6-4979-A6B0-3EE7C36BBD64}" type="pres">
      <dgm:prSet presAssocID="{710A6667-A9CF-4F1C-BA1B-BB372CCDA815}" presName="LevelTwoTextNode" presStyleLbl="node2" presStyleIdx="1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3F2B2F-7314-41B0-9E22-E3B38DFF2AB6}" type="pres">
      <dgm:prSet presAssocID="{710A6667-A9CF-4F1C-BA1B-BB372CCDA815}" presName="level3hierChild" presStyleCnt="0"/>
      <dgm:spPr/>
      <dgm:t>
        <a:bodyPr/>
        <a:lstStyle/>
        <a:p>
          <a:endParaRPr lang="en-US"/>
        </a:p>
      </dgm:t>
    </dgm:pt>
    <dgm:pt modelId="{A4C6A4E6-7A40-4BF8-9D7C-71DE9DEFBB1F}" type="pres">
      <dgm:prSet presAssocID="{7A0534FD-E0AB-43FE-B133-ADC950C49B79}" presName="conn2-1" presStyleLbl="parChTrans1D2" presStyleIdx="2" presStyleCnt="7"/>
      <dgm:spPr/>
      <dgm:t>
        <a:bodyPr/>
        <a:lstStyle/>
        <a:p>
          <a:endParaRPr lang="en-US"/>
        </a:p>
      </dgm:t>
    </dgm:pt>
    <dgm:pt modelId="{711A8367-D43C-4CEF-BCC6-FE0DBCCF4CAC}" type="pres">
      <dgm:prSet presAssocID="{7A0534FD-E0AB-43FE-B133-ADC950C49B79}" presName="connTx" presStyleLbl="parChTrans1D2" presStyleIdx="2" presStyleCnt="7"/>
      <dgm:spPr/>
      <dgm:t>
        <a:bodyPr/>
        <a:lstStyle/>
        <a:p>
          <a:endParaRPr lang="en-US"/>
        </a:p>
      </dgm:t>
    </dgm:pt>
    <dgm:pt modelId="{DBFC8A0C-C31D-40C8-A0C9-D5485A28B5F8}" type="pres">
      <dgm:prSet presAssocID="{C9754A40-262F-4C64-A971-FA91F265B937}" presName="root2" presStyleCnt="0"/>
      <dgm:spPr/>
      <dgm:t>
        <a:bodyPr/>
        <a:lstStyle/>
        <a:p>
          <a:endParaRPr lang="en-US"/>
        </a:p>
      </dgm:t>
    </dgm:pt>
    <dgm:pt modelId="{DB991369-7259-4331-8FA1-BE7CB8BBA618}" type="pres">
      <dgm:prSet presAssocID="{C9754A40-262F-4C64-A971-FA91F265B937}" presName="LevelTwoTextNode" presStyleLbl="node2" presStyleIdx="2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41D25E-234F-4C53-B3DB-67EC2873B51B}" type="pres">
      <dgm:prSet presAssocID="{C9754A40-262F-4C64-A971-FA91F265B937}" presName="level3hierChild" presStyleCnt="0"/>
      <dgm:spPr/>
      <dgm:t>
        <a:bodyPr/>
        <a:lstStyle/>
        <a:p>
          <a:endParaRPr lang="en-US"/>
        </a:p>
      </dgm:t>
    </dgm:pt>
    <dgm:pt modelId="{4BB3B7E3-62CB-4FBB-9847-DF9F5B97DD0D}" type="pres">
      <dgm:prSet presAssocID="{C85C4C91-8A42-47BB-9CCE-A2D67B187F53}" presName="conn2-1" presStyleLbl="parChTrans1D2" presStyleIdx="3" presStyleCnt="7"/>
      <dgm:spPr/>
      <dgm:t>
        <a:bodyPr/>
        <a:lstStyle/>
        <a:p>
          <a:endParaRPr lang="en-US"/>
        </a:p>
      </dgm:t>
    </dgm:pt>
    <dgm:pt modelId="{0DA89D77-4153-4DF7-8363-9ABAEB914442}" type="pres">
      <dgm:prSet presAssocID="{C85C4C91-8A42-47BB-9CCE-A2D67B187F53}" presName="connTx" presStyleLbl="parChTrans1D2" presStyleIdx="3" presStyleCnt="7"/>
      <dgm:spPr/>
      <dgm:t>
        <a:bodyPr/>
        <a:lstStyle/>
        <a:p>
          <a:endParaRPr lang="en-US"/>
        </a:p>
      </dgm:t>
    </dgm:pt>
    <dgm:pt modelId="{6C77C95A-74B0-49A8-92DD-04FF3857A3DD}" type="pres">
      <dgm:prSet presAssocID="{63D25CAE-04E1-4A13-BE39-3E920F5825E5}" presName="root2" presStyleCnt="0"/>
      <dgm:spPr/>
      <dgm:t>
        <a:bodyPr/>
        <a:lstStyle/>
        <a:p>
          <a:endParaRPr lang="en-US"/>
        </a:p>
      </dgm:t>
    </dgm:pt>
    <dgm:pt modelId="{349F7D4D-DF65-4B0D-AA98-43769CC800D9}" type="pres">
      <dgm:prSet presAssocID="{63D25CAE-04E1-4A13-BE39-3E920F5825E5}" presName="LevelTwoTextNode" presStyleLbl="node2" presStyleIdx="3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7886F8-29F8-4FAE-8F36-F9F7388AFC86}" type="pres">
      <dgm:prSet presAssocID="{63D25CAE-04E1-4A13-BE39-3E920F5825E5}" presName="level3hierChild" presStyleCnt="0"/>
      <dgm:spPr/>
      <dgm:t>
        <a:bodyPr/>
        <a:lstStyle/>
        <a:p>
          <a:endParaRPr lang="en-US"/>
        </a:p>
      </dgm:t>
    </dgm:pt>
    <dgm:pt modelId="{2092EC72-DD9C-4467-8BFD-46994D7B7594}" type="pres">
      <dgm:prSet presAssocID="{7954B28B-3A97-46AE-916F-22F2513603C1}" presName="conn2-1" presStyleLbl="parChTrans1D2" presStyleIdx="4" presStyleCnt="7"/>
      <dgm:spPr/>
      <dgm:t>
        <a:bodyPr/>
        <a:lstStyle/>
        <a:p>
          <a:endParaRPr lang="en-US"/>
        </a:p>
      </dgm:t>
    </dgm:pt>
    <dgm:pt modelId="{1A663C14-C3D7-4EEE-8F7C-3A7C601C0F36}" type="pres">
      <dgm:prSet presAssocID="{7954B28B-3A97-46AE-916F-22F2513603C1}" presName="connTx" presStyleLbl="parChTrans1D2" presStyleIdx="4" presStyleCnt="7"/>
      <dgm:spPr/>
      <dgm:t>
        <a:bodyPr/>
        <a:lstStyle/>
        <a:p>
          <a:endParaRPr lang="en-US"/>
        </a:p>
      </dgm:t>
    </dgm:pt>
    <dgm:pt modelId="{159F0033-3BDD-4B8F-A1BB-35C6B1FE7B91}" type="pres">
      <dgm:prSet presAssocID="{1CDDE74A-43B3-4041-A91B-04EC3AFFD332}" presName="root2" presStyleCnt="0"/>
      <dgm:spPr/>
      <dgm:t>
        <a:bodyPr/>
        <a:lstStyle/>
        <a:p>
          <a:endParaRPr lang="en-US"/>
        </a:p>
      </dgm:t>
    </dgm:pt>
    <dgm:pt modelId="{4ADBCF32-F639-41AA-A5E4-D9EB34968D91}" type="pres">
      <dgm:prSet presAssocID="{1CDDE74A-43B3-4041-A91B-04EC3AFFD332}" presName="LevelTwoTextNode" presStyleLbl="node2" presStyleIdx="4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4AC2E6-24DA-44A2-B66A-6AFE7017A9CE}" type="pres">
      <dgm:prSet presAssocID="{1CDDE74A-43B3-4041-A91B-04EC3AFFD332}" presName="level3hierChild" presStyleCnt="0"/>
      <dgm:spPr/>
      <dgm:t>
        <a:bodyPr/>
        <a:lstStyle/>
        <a:p>
          <a:endParaRPr lang="en-US"/>
        </a:p>
      </dgm:t>
    </dgm:pt>
    <dgm:pt modelId="{5B94596D-3BFF-4C6C-A2F8-BBC0ED257207}" type="pres">
      <dgm:prSet presAssocID="{72CF4B01-0324-4981-BCC5-31ABB88574F4}" presName="conn2-1" presStyleLbl="parChTrans1D2" presStyleIdx="5" presStyleCnt="7"/>
      <dgm:spPr/>
      <dgm:t>
        <a:bodyPr/>
        <a:lstStyle/>
        <a:p>
          <a:endParaRPr lang="en-US"/>
        </a:p>
      </dgm:t>
    </dgm:pt>
    <dgm:pt modelId="{C8E535A6-7D3B-4480-BEFB-EB85BD43B5BF}" type="pres">
      <dgm:prSet presAssocID="{72CF4B01-0324-4981-BCC5-31ABB88574F4}" presName="connTx" presStyleLbl="parChTrans1D2" presStyleIdx="5" presStyleCnt="7"/>
      <dgm:spPr/>
      <dgm:t>
        <a:bodyPr/>
        <a:lstStyle/>
        <a:p>
          <a:endParaRPr lang="en-US"/>
        </a:p>
      </dgm:t>
    </dgm:pt>
    <dgm:pt modelId="{02CC93AA-880E-4D4E-A07E-196A1D1633D2}" type="pres">
      <dgm:prSet presAssocID="{07704A9C-4F3B-4800-B865-0CC422218642}" presName="root2" presStyleCnt="0"/>
      <dgm:spPr/>
      <dgm:t>
        <a:bodyPr/>
        <a:lstStyle/>
        <a:p>
          <a:endParaRPr lang="en-US"/>
        </a:p>
      </dgm:t>
    </dgm:pt>
    <dgm:pt modelId="{A0A287AB-3E35-4BCE-9850-A92F8C5E409B}" type="pres">
      <dgm:prSet presAssocID="{07704A9C-4F3B-4800-B865-0CC422218642}" presName="LevelTwoTextNode" presStyleLbl="node2" presStyleIdx="5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311D5B-5102-4016-A2B9-00C8E2DF27EE}" type="pres">
      <dgm:prSet presAssocID="{07704A9C-4F3B-4800-B865-0CC422218642}" presName="level3hierChild" presStyleCnt="0"/>
      <dgm:spPr/>
      <dgm:t>
        <a:bodyPr/>
        <a:lstStyle/>
        <a:p>
          <a:endParaRPr lang="en-US"/>
        </a:p>
      </dgm:t>
    </dgm:pt>
    <dgm:pt modelId="{DF23BA1E-5821-4DC9-BD6C-C9C2A33F1EC5}" type="pres">
      <dgm:prSet presAssocID="{363B2106-4232-43A9-B4C2-156C2E015FC5}" presName="conn2-1" presStyleLbl="parChTrans1D2" presStyleIdx="6" presStyleCnt="7"/>
      <dgm:spPr/>
      <dgm:t>
        <a:bodyPr/>
        <a:lstStyle/>
        <a:p>
          <a:endParaRPr lang="en-US"/>
        </a:p>
      </dgm:t>
    </dgm:pt>
    <dgm:pt modelId="{A8FCBB1E-1A82-4A58-8C30-3B40B8D1EBE6}" type="pres">
      <dgm:prSet presAssocID="{363B2106-4232-43A9-B4C2-156C2E015FC5}" presName="connTx" presStyleLbl="parChTrans1D2" presStyleIdx="6" presStyleCnt="7"/>
      <dgm:spPr/>
      <dgm:t>
        <a:bodyPr/>
        <a:lstStyle/>
        <a:p>
          <a:endParaRPr lang="en-US"/>
        </a:p>
      </dgm:t>
    </dgm:pt>
    <dgm:pt modelId="{135314E7-2D7A-46F4-B489-0B2662B26B93}" type="pres">
      <dgm:prSet presAssocID="{4C3E3E46-0047-4B6F-9DA2-8A2DD1F6AB60}" presName="root2" presStyleCnt="0"/>
      <dgm:spPr/>
      <dgm:t>
        <a:bodyPr/>
        <a:lstStyle/>
        <a:p>
          <a:endParaRPr lang="en-US"/>
        </a:p>
      </dgm:t>
    </dgm:pt>
    <dgm:pt modelId="{A331B4F4-CFDA-4AD2-831A-6116BB173D7D}" type="pres">
      <dgm:prSet presAssocID="{4C3E3E46-0047-4B6F-9DA2-8A2DD1F6AB60}" presName="LevelTwoTextNode" presStyleLbl="node2" presStyleIdx="6" presStyleCnt="7" custScaleX="1015813" custScaleY="457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53849E-E8D6-46E1-AD70-CB874937613C}" type="pres">
      <dgm:prSet presAssocID="{4C3E3E46-0047-4B6F-9DA2-8A2DD1F6AB60}" presName="level3hierChild" presStyleCnt="0"/>
      <dgm:spPr/>
      <dgm:t>
        <a:bodyPr/>
        <a:lstStyle/>
        <a:p>
          <a:endParaRPr lang="en-US"/>
        </a:p>
      </dgm:t>
    </dgm:pt>
  </dgm:ptLst>
  <dgm:cxnLst>
    <dgm:cxn modelId="{88600387-28A8-4921-8520-89D96F384765}" type="presOf" srcId="{710A6667-A9CF-4F1C-BA1B-BB372CCDA815}" destId="{6654F52E-9BB6-4979-A6B0-3EE7C36BBD64}" srcOrd="0" destOrd="0" presId="urn:microsoft.com/office/officeart/2008/layout/HorizontalMultiLevelHierarchy"/>
    <dgm:cxn modelId="{565ABE2C-6F3D-4977-B88B-897A214C1CDA}" type="presOf" srcId="{3CDC514A-0275-4072-8864-B5FED72C8423}" destId="{50A566FA-E837-40A1-855F-5EDCFD711962}" srcOrd="0" destOrd="0" presId="urn:microsoft.com/office/officeart/2008/layout/HorizontalMultiLevelHierarchy"/>
    <dgm:cxn modelId="{C0646C7F-9AC6-4CFD-95C1-B7DE515D5350}" srcId="{3CDC514A-0275-4072-8864-B5FED72C8423}" destId="{8E919F88-9D33-4CB4-8BA0-60DAEAF06C16}" srcOrd="0" destOrd="0" parTransId="{934664EA-CC5C-4A9E-BCFA-22770B9C58EA}" sibTransId="{0790554A-D71A-445D-B267-43F522C1E588}"/>
    <dgm:cxn modelId="{6EF3B41C-23C4-4D73-8CE4-51172AE8E540}" srcId="{8E919F88-9D33-4CB4-8BA0-60DAEAF06C16}" destId="{C9754A40-262F-4C64-A971-FA91F265B937}" srcOrd="2" destOrd="0" parTransId="{7A0534FD-E0AB-43FE-B133-ADC950C49B79}" sibTransId="{FCA2C46D-B140-4108-B536-419392A642D7}"/>
    <dgm:cxn modelId="{76DD6C6A-8F08-4C4E-9FF1-47AE542E7C42}" type="presOf" srcId="{1CDDE74A-43B3-4041-A91B-04EC3AFFD332}" destId="{4ADBCF32-F639-41AA-A5E4-D9EB34968D91}" srcOrd="0" destOrd="0" presId="urn:microsoft.com/office/officeart/2008/layout/HorizontalMultiLevelHierarchy"/>
    <dgm:cxn modelId="{0E999D3E-E79F-470B-B68B-74F7FBFD4EF4}" type="presOf" srcId="{CC075FB9-ACC5-44E1-A096-2A877E9974D7}" destId="{BA9C07FA-6280-49FD-B9D4-74E1658AB06E}" srcOrd="0" destOrd="0" presId="urn:microsoft.com/office/officeart/2008/layout/HorizontalMultiLevelHierarchy"/>
    <dgm:cxn modelId="{D79B579B-70B4-463D-A66D-B84D19445860}" type="presOf" srcId="{7A0534FD-E0AB-43FE-B133-ADC950C49B79}" destId="{711A8367-D43C-4CEF-BCC6-FE0DBCCF4CAC}" srcOrd="1" destOrd="0" presId="urn:microsoft.com/office/officeart/2008/layout/HorizontalMultiLevelHierarchy"/>
    <dgm:cxn modelId="{81523973-193D-43EF-BEE5-344E8E0DEE06}" type="presOf" srcId="{A45A0E0C-4AC6-4CF0-8A6F-D729494A4E7A}" destId="{B251CD9B-ADC5-48BF-A527-84F73BBD3B08}" srcOrd="0" destOrd="0" presId="urn:microsoft.com/office/officeart/2008/layout/HorizontalMultiLevelHierarchy"/>
    <dgm:cxn modelId="{09CA4028-F973-4475-9110-3408F8AE98DB}" srcId="{8E919F88-9D33-4CB4-8BA0-60DAEAF06C16}" destId="{63D25CAE-04E1-4A13-BE39-3E920F5825E5}" srcOrd="3" destOrd="0" parTransId="{C85C4C91-8A42-47BB-9CCE-A2D67B187F53}" sibTransId="{FDD58B7F-2D69-4833-A14D-D91B7917A93C}"/>
    <dgm:cxn modelId="{3FB1A3A9-3BDD-440B-91B9-43E8CAFC2A38}" type="presOf" srcId="{898A737C-E550-4C36-86C3-292F666B29CE}" destId="{4810F1FF-2E29-4E38-B34E-C6550BB37016}" srcOrd="1" destOrd="0" presId="urn:microsoft.com/office/officeart/2008/layout/HorizontalMultiLevelHierarchy"/>
    <dgm:cxn modelId="{16CE8F82-F2E1-4FE4-B7FA-DDEBEF47EE4F}" type="presOf" srcId="{A45A0E0C-4AC6-4CF0-8A6F-D729494A4E7A}" destId="{E473D977-57D7-449B-805C-47F9B4FFF150}" srcOrd="1" destOrd="0" presId="urn:microsoft.com/office/officeart/2008/layout/HorizontalMultiLevelHierarchy"/>
    <dgm:cxn modelId="{C9DC30E0-E848-4ED3-BEE5-7D156DCEAA2B}" type="presOf" srcId="{C85C4C91-8A42-47BB-9CCE-A2D67B187F53}" destId="{4BB3B7E3-62CB-4FBB-9847-DF9F5B97DD0D}" srcOrd="0" destOrd="0" presId="urn:microsoft.com/office/officeart/2008/layout/HorizontalMultiLevelHierarchy"/>
    <dgm:cxn modelId="{1EB33594-E1D1-4363-ABA4-DE335BA8FB87}" srcId="{8E919F88-9D33-4CB4-8BA0-60DAEAF06C16}" destId="{CC075FB9-ACC5-44E1-A096-2A877E9974D7}" srcOrd="0" destOrd="0" parTransId="{898A737C-E550-4C36-86C3-292F666B29CE}" sibTransId="{3CD02117-C024-42C1-A47F-299C3E0EBECE}"/>
    <dgm:cxn modelId="{2E734546-2B81-4D49-9ABA-50DFB4B129C3}" type="presOf" srcId="{63D25CAE-04E1-4A13-BE39-3E920F5825E5}" destId="{349F7D4D-DF65-4B0D-AA98-43769CC800D9}" srcOrd="0" destOrd="0" presId="urn:microsoft.com/office/officeart/2008/layout/HorizontalMultiLevelHierarchy"/>
    <dgm:cxn modelId="{1FE9E54F-529A-4A47-ACA7-81A388F41FF7}" type="presOf" srcId="{C85C4C91-8A42-47BB-9CCE-A2D67B187F53}" destId="{0DA89D77-4153-4DF7-8363-9ABAEB914442}" srcOrd="1" destOrd="0" presId="urn:microsoft.com/office/officeart/2008/layout/HorizontalMultiLevelHierarchy"/>
    <dgm:cxn modelId="{78939A2B-BD2F-46D8-A8CE-9EBF65A92D99}" type="presOf" srcId="{07704A9C-4F3B-4800-B865-0CC422218642}" destId="{A0A287AB-3E35-4BCE-9850-A92F8C5E409B}" srcOrd="0" destOrd="0" presId="urn:microsoft.com/office/officeart/2008/layout/HorizontalMultiLevelHierarchy"/>
    <dgm:cxn modelId="{C2CC4E0C-9EA7-41B3-AC75-E4C72748B5CC}" type="presOf" srcId="{4C3E3E46-0047-4B6F-9DA2-8A2DD1F6AB60}" destId="{A331B4F4-CFDA-4AD2-831A-6116BB173D7D}" srcOrd="0" destOrd="0" presId="urn:microsoft.com/office/officeart/2008/layout/HorizontalMultiLevelHierarchy"/>
    <dgm:cxn modelId="{765632B8-B7F1-4850-863C-0569A77BEAE2}" type="presOf" srcId="{C9754A40-262F-4C64-A971-FA91F265B937}" destId="{DB991369-7259-4331-8FA1-BE7CB8BBA618}" srcOrd="0" destOrd="0" presId="urn:microsoft.com/office/officeart/2008/layout/HorizontalMultiLevelHierarchy"/>
    <dgm:cxn modelId="{76AB2CC2-AAFF-4C10-8BF8-89C6B2C37AAB}" type="presOf" srcId="{8E919F88-9D33-4CB4-8BA0-60DAEAF06C16}" destId="{951F190E-6B4F-4343-9FFC-037251F242A9}" srcOrd="0" destOrd="0" presId="urn:microsoft.com/office/officeart/2008/layout/HorizontalMultiLevelHierarchy"/>
    <dgm:cxn modelId="{F7E3D799-5654-4216-902F-EEF596EBA9B0}" type="presOf" srcId="{898A737C-E550-4C36-86C3-292F666B29CE}" destId="{FB390BA5-FAEA-467A-95F6-FCCF9CB06E6F}" srcOrd="0" destOrd="0" presId="urn:microsoft.com/office/officeart/2008/layout/HorizontalMultiLevelHierarchy"/>
    <dgm:cxn modelId="{0217C4C5-1A0E-46AE-B2EF-A8A8156402AC}" type="presOf" srcId="{7954B28B-3A97-46AE-916F-22F2513603C1}" destId="{1A663C14-C3D7-4EEE-8F7C-3A7C601C0F36}" srcOrd="1" destOrd="0" presId="urn:microsoft.com/office/officeart/2008/layout/HorizontalMultiLevelHierarchy"/>
    <dgm:cxn modelId="{44B09AC5-E912-42A5-B98A-2A8DD2FC957F}" type="presOf" srcId="{72CF4B01-0324-4981-BCC5-31ABB88574F4}" destId="{C8E535A6-7D3B-4480-BEFB-EB85BD43B5BF}" srcOrd="1" destOrd="0" presId="urn:microsoft.com/office/officeart/2008/layout/HorizontalMultiLevelHierarchy"/>
    <dgm:cxn modelId="{17290A3E-C34D-4E03-ACEB-A138BC849369}" type="presOf" srcId="{7954B28B-3A97-46AE-916F-22F2513603C1}" destId="{2092EC72-DD9C-4467-8BFD-46994D7B7594}" srcOrd="0" destOrd="0" presId="urn:microsoft.com/office/officeart/2008/layout/HorizontalMultiLevelHierarchy"/>
    <dgm:cxn modelId="{C94018B8-B842-4CD7-83B9-0E3A1D66BB03}" srcId="{8E919F88-9D33-4CB4-8BA0-60DAEAF06C16}" destId="{4C3E3E46-0047-4B6F-9DA2-8A2DD1F6AB60}" srcOrd="6" destOrd="0" parTransId="{363B2106-4232-43A9-B4C2-156C2E015FC5}" sibTransId="{F06809CB-FE6E-4A4D-A7C4-BD20E89A9F9E}"/>
    <dgm:cxn modelId="{D56CCAA5-DD66-4C82-9953-35FE4BC62C86}" type="presOf" srcId="{363B2106-4232-43A9-B4C2-156C2E015FC5}" destId="{A8FCBB1E-1A82-4A58-8C30-3B40B8D1EBE6}" srcOrd="1" destOrd="0" presId="urn:microsoft.com/office/officeart/2008/layout/HorizontalMultiLevelHierarchy"/>
    <dgm:cxn modelId="{6219F3DF-A92F-453F-B258-F2E89BCA685F}" type="presOf" srcId="{72CF4B01-0324-4981-BCC5-31ABB88574F4}" destId="{5B94596D-3BFF-4C6C-A2F8-BBC0ED257207}" srcOrd="0" destOrd="0" presId="urn:microsoft.com/office/officeart/2008/layout/HorizontalMultiLevelHierarchy"/>
    <dgm:cxn modelId="{0F647A8A-6B6D-462E-B495-FECCFDE2176A}" srcId="{8E919F88-9D33-4CB4-8BA0-60DAEAF06C16}" destId="{710A6667-A9CF-4F1C-BA1B-BB372CCDA815}" srcOrd="1" destOrd="0" parTransId="{A45A0E0C-4AC6-4CF0-8A6F-D729494A4E7A}" sibTransId="{49164D26-81E7-4D73-AB7D-AE7287D30A32}"/>
    <dgm:cxn modelId="{1C9CDCF3-06B7-48F1-83E0-5191C3396467}" type="presOf" srcId="{7A0534FD-E0AB-43FE-B133-ADC950C49B79}" destId="{A4C6A4E6-7A40-4BF8-9D7C-71DE9DEFBB1F}" srcOrd="0" destOrd="0" presId="urn:microsoft.com/office/officeart/2008/layout/HorizontalMultiLevelHierarchy"/>
    <dgm:cxn modelId="{B430E1F7-DC57-4AD7-91C9-F90F76E28A84}" type="presOf" srcId="{363B2106-4232-43A9-B4C2-156C2E015FC5}" destId="{DF23BA1E-5821-4DC9-BD6C-C9C2A33F1EC5}" srcOrd="0" destOrd="0" presId="urn:microsoft.com/office/officeart/2008/layout/HorizontalMultiLevelHierarchy"/>
    <dgm:cxn modelId="{734D3DFA-26E4-4EA8-AFE1-86FE539EEEDF}" srcId="{8E919F88-9D33-4CB4-8BA0-60DAEAF06C16}" destId="{07704A9C-4F3B-4800-B865-0CC422218642}" srcOrd="5" destOrd="0" parTransId="{72CF4B01-0324-4981-BCC5-31ABB88574F4}" sibTransId="{5B1AB516-DA5E-4B81-B3E7-59D5EFBFB812}"/>
    <dgm:cxn modelId="{1B44B3A9-A756-4C02-9E89-68D811D1F58D}" srcId="{8E919F88-9D33-4CB4-8BA0-60DAEAF06C16}" destId="{1CDDE74A-43B3-4041-A91B-04EC3AFFD332}" srcOrd="4" destOrd="0" parTransId="{7954B28B-3A97-46AE-916F-22F2513603C1}" sibTransId="{BCB8CB9A-430C-4F79-93D0-32E58D5643C6}"/>
    <dgm:cxn modelId="{8013BDDE-1426-4FA9-A731-3EBBF0269AFD}" type="presParOf" srcId="{50A566FA-E837-40A1-855F-5EDCFD711962}" destId="{40A49AF3-6C40-4553-BDCB-6C0F5D688F14}" srcOrd="0" destOrd="0" presId="urn:microsoft.com/office/officeart/2008/layout/HorizontalMultiLevelHierarchy"/>
    <dgm:cxn modelId="{B473392E-19E5-48F0-A93E-4E9CC8B2F00A}" type="presParOf" srcId="{40A49AF3-6C40-4553-BDCB-6C0F5D688F14}" destId="{951F190E-6B4F-4343-9FFC-037251F242A9}" srcOrd="0" destOrd="0" presId="urn:microsoft.com/office/officeart/2008/layout/HorizontalMultiLevelHierarchy"/>
    <dgm:cxn modelId="{7487C40B-6F3A-47F2-97A2-74CE0CFC3074}" type="presParOf" srcId="{40A49AF3-6C40-4553-BDCB-6C0F5D688F14}" destId="{CCCDADFE-B458-4BCF-B578-A729785E515D}" srcOrd="1" destOrd="0" presId="urn:microsoft.com/office/officeart/2008/layout/HorizontalMultiLevelHierarchy"/>
    <dgm:cxn modelId="{71A3193E-CD5C-4D7D-8694-0B7A4487460F}" type="presParOf" srcId="{CCCDADFE-B458-4BCF-B578-A729785E515D}" destId="{FB390BA5-FAEA-467A-95F6-FCCF9CB06E6F}" srcOrd="0" destOrd="0" presId="urn:microsoft.com/office/officeart/2008/layout/HorizontalMultiLevelHierarchy"/>
    <dgm:cxn modelId="{C2271028-AA3C-4DFF-91D9-97AE32332172}" type="presParOf" srcId="{FB390BA5-FAEA-467A-95F6-FCCF9CB06E6F}" destId="{4810F1FF-2E29-4E38-B34E-C6550BB37016}" srcOrd="0" destOrd="0" presId="urn:microsoft.com/office/officeart/2008/layout/HorizontalMultiLevelHierarchy"/>
    <dgm:cxn modelId="{E72C18E7-01AB-4F62-B3F5-DCC5CCA61B39}" type="presParOf" srcId="{CCCDADFE-B458-4BCF-B578-A729785E515D}" destId="{F5863760-F36C-47A6-815E-BEC11343235D}" srcOrd="1" destOrd="0" presId="urn:microsoft.com/office/officeart/2008/layout/HorizontalMultiLevelHierarchy"/>
    <dgm:cxn modelId="{80006670-10EF-422D-AA2E-20046BED86BB}" type="presParOf" srcId="{F5863760-F36C-47A6-815E-BEC11343235D}" destId="{BA9C07FA-6280-49FD-B9D4-74E1658AB06E}" srcOrd="0" destOrd="0" presId="urn:microsoft.com/office/officeart/2008/layout/HorizontalMultiLevelHierarchy"/>
    <dgm:cxn modelId="{2466CB3B-F9F1-44E2-9784-22CC080BC5F8}" type="presParOf" srcId="{F5863760-F36C-47A6-815E-BEC11343235D}" destId="{0C3C9259-090D-4C22-AED3-4BE9B3208C8F}" srcOrd="1" destOrd="0" presId="urn:microsoft.com/office/officeart/2008/layout/HorizontalMultiLevelHierarchy"/>
    <dgm:cxn modelId="{22D2F2F0-FDD4-40F6-B5C1-DF840B490092}" type="presParOf" srcId="{CCCDADFE-B458-4BCF-B578-A729785E515D}" destId="{B251CD9B-ADC5-48BF-A527-84F73BBD3B08}" srcOrd="2" destOrd="0" presId="urn:microsoft.com/office/officeart/2008/layout/HorizontalMultiLevelHierarchy"/>
    <dgm:cxn modelId="{9025E6F0-40B8-4769-8935-6C9BB1E88A75}" type="presParOf" srcId="{B251CD9B-ADC5-48BF-A527-84F73BBD3B08}" destId="{E473D977-57D7-449B-805C-47F9B4FFF150}" srcOrd="0" destOrd="0" presId="urn:microsoft.com/office/officeart/2008/layout/HorizontalMultiLevelHierarchy"/>
    <dgm:cxn modelId="{39BACDF0-E73A-4F0B-B753-65F4FEA4408C}" type="presParOf" srcId="{CCCDADFE-B458-4BCF-B578-A729785E515D}" destId="{A2200ABE-C2D0-42C5-84B1-60F4D126B21D}" srcOrd="3" destOrd="0" presId="urn:microsoft.com/office/officeart/2008/layout/HorizontalMultiLevelHierarchy"/>
    <dgm:cxn modelId="{0391C4D7-6F2C-438C-A70A-E6860AF64114}" type="presParOf" srcId="{A2200ABE-C2D0-42C5-84B1-60F4D126B21D}" destId="{6654F52E-9BB6-4979-A6B0-3EE7C36BBD64}" srcOrd="0" destOrd="0" presId="urn:microsoft.com/office/officeart/2008/layout/HorizontalMultiLevelHierarchy"/>
    <dgm:cxn modelId="{75AF2F89-2F97-477D-BC47-9969291C43A3}" type="presParOf" srcId="{A2200ABE-C2D0-42C5-84B1-60F4D126B21D}" destId="{B53F2B2F-7314-41B0-9E22-E3B38DFF2AB6}" srcOrd="1" destOrd="0" presId="urn:microsoft.com/office/officeart/2008/layout/HorizontalMultiLevelHierarchy"/>
    <dgm:cxn modelId="{2C216767-0824-4FA7-95D4-8F6189C360D0}" type="presParOf" srcId="{CCCDADFE-B458-4BCF-B578-A729785E515D}" destId="{A4C6A4E6-7A40-4BF8-9D7C-71DE9DEFBB1F}" srcOrd="4" destOrd="0" presId="urn:microsoft.com/office/officeart/2008/layout/HorizontalMultiLevelHierarchy"/>
    <dgm:cxn modelId="{92C7DF85-2E96-4EB9-A4D9-39B9CF7037E2}" type="presParOf" srcId="{A4C6A4E6-7A40-4BF8-9D7C-71DE9DEFBB1F}" destId="{711A8367-D43C-4CEF-BCC6-FE0DBCCF4CAC}" srcOrd="0" destOrd="0" presId="urn:microsoft.com/office/officeart/2008/layout/HorizontalMultiLevelHierarchy"/>
    <dgm:cxn modelId="{F097ACD8-9258-47E2-AD45-4100185990C2}" type="presParOf" srcId="{CCCDADFE-B458-4BCF-B578-A729785E515D}" destId="{DBFC8A0C-C31D-40C8-A0C9-D5485A28B5F8}" srcOrd="5" destOrd="0" presId="urn:microsoft.com/office/officeart/2008/layout/HorizontalMultiLevelHierarchy"/>
    <dgm:cxn modelId="{D78617A5-B7ED-4CDD-9D8B-BFE67FF0703A}" type="presParOf" srcId="{DBFC8A0C-C31D-40C8-A0C9-D5485A28B5F8}" destId="{DB991369-7259-4331-8FA1-BE7CB8BBA618}" srcOrd="0" destOrd="0" presId="urn:microsoft.com/office/officeart/2008/layout/HorizontalMultiLevelHierarchy"/>
    <dgm:cxn modelId="{A5828CDF-EEF7-43CE-8E13-0F67E2F72EAB}" type="presParOf" srcId="{DBFC8A0C-C31D-40C8-A0C9-D5485A28B5F8}" destId="{A441D25E-234F-4C53-B3DB-67EC2873B51B}" srcOrd="1" destOrd="0" presId="urn:microsoft.com/office/officeart/2008/layout/HorizontalMultiLevelHierarchy"/>
    <dgm:cxn modelId="{237DE7E5-CE09-4B72-915C-1C7E0090E70B}" type="presParOf" srcId="{CCCDADFE-B458-4BCF-B578-A729785E515D}" destId="{4BB3B7E3-62CB-4FBB-9847-DF9F5B97DD0D}" srcOrd="6" destOrd="0" presId="urn:microsoft.com/office/officeart/2008/layout/HorizontalMultiLevelHierarchy"/>
    <dgm:cxn modelId="{04E7940E-9A16-42AF-AEE5-44553E840CCF}" type="presParOf" srcId="{4BB3B7E3-62CB-4FBB-9847-DF9F5B97DD0D}" destId="{0DA89D77-4153-4DF7-8363-9ABAEB914442}" srcOrd="0" destOrd="0" presId="urn:microsoft.com/office/officeart/2008/layout/HorizontalMultiLevelHierarchy"/>
    <dgm:cxn modelId="{91B42FBB-AA6F-4F23-AD30-F616611FC6EC}" type="presParOf" srcId="{CCCDADFE-B458-4BCF-B578-A729785E515D}" destId="{6C77C95A-74B0-49A8-92DD-04FF3857A3DD}" srcOrd="7" destOrd="0" presId="urn:microsoft.com/office/officeart/2008/layout/HorizontalMultiLevelHierarchy"/>
    <dgm:cxn modelId="{0F942949-77A6-401A-937D-86AF2C030920}" type="presParOf" srcId="{6C77C95A-74B0-49A8-92DD-04FF3857A3DD}" destId="{349F7D4D-DF65-4B0D-AA98-43769CC800D9}" srcOrd="0" destOrd="0" presId="urn:microsoft.com/office/officeart/2008/layout/HorizontalMultiLevelHierarchy"/>
    <dgm:cxn modelId="{3A06F67B-CE0E-445A-BB96-D56C0AD82314}" type="presParOf" srcId="{6C77C95A-74B0-49A8-92DD-04FF3857A3DD}" destId="{1E7886F8-29F8-4FAE-8F36-F9F7388AFC86}" srcOrd="1" destOrd="0" presId="urn:microsoft.com/office/officeart/2008/layout/HorizontalMultiLevelHierarchy"/>
    <dgm:cxn modelId="{46A0C763-BF30-4C0D-991E-E8466F61AC4B}" type="presParOf" srcId="{CCCDADFE-B458-4BCF-B578-A729785E515D}" destId="{2092EC72-DD9C-4467-8BFD-46994D7B7594}" srcOrd="8" destOrd="0" presId="urn:microsoft.com/office/officeart/2008/layout/HorizontalMultiLevelHierarchy"/>
    <dgm:cxn modelId="{B1BE832E-101B-477F-B83A-C893DD0B457A}" type="presParOf" srcId="{2092EC72-DD9C-4467-8BFD-46994D7B7594}" destId="{1A663C14-C3D7-4EEE-8F7C-3A7C601C0F36}" srcOrd="0" destOrd="0" presId="urn:microsoft.com/office/officeart/2008/layout/HorizontalMultiLevelHierarchy"/>
    <dgm:cxn modelId="{4A87399D-082B-4E4A-B5D8-0EBC24B8F429}" type="presParOf" srcId="{CCCDADFE-B458-4BCF-B578-A729785E515D}" destId="{159F0033-3BDD-4B8F-A1BB-35C6B1FE7B91}" srcOrd="9" destOrd="0" presId="urn:microsoft.com/office/officeart/2008/layout/HorizontalMultiLevelHierarchy"/>
    <dgm:cxn modelId="{7BCC8220-2F48-44E2-B15D-D0CEABE52240}" type="presParOf" srcId="{159F0033-3BDD-4B8F-A1BB-35C6B1FE7B91}" destId="{4ADBCF32-F639-41AA-A5E4-D9EB34968D91}" srcOrd="0" destOrd="0" presId="urn:microsoft.com/office/officeart/2008/layout/HorizontalMultiLevelHierarchy"/>
    <dgm:cxn modelId="{D2278CCE-D475-41A0-B0B4-D620082901D6}" type="presParOf" srcId="{159F0033-3BDD-4B8F-A1BB-35C6B1FE7B91}" destId="{8B4AC2E6-24DA-44A2-B66A-6AFE7017A9CE}" srcOrd="1" destOrd="0" presId="urn:microsoft.com/office/officeart/2008/layout/HorizontalMultiLevelHierarchy"/>
    <dgm:cxn modelId="{99940EB7-82FB-493C-842B-69148BEBE88C}" type="presParOf" srcId="{CCCDADFE-B458-4BCF-B578-A729785E515D}" destId="{5B94596D-3BFF-4C6C-A2F8-BBC0ED257207}" srcOrd="10" destOrd="0" presId="urn:microsoft.com/office/officeart/2008/layout/HorizontalMultiLevelHierarchy"/>
    <dgm:cxn modelId="{04540D29-12C8-480D-8293-6AF8632D2989}" type="presParOf" srcId="{5B94596D-3BFF-4C6C-A2F8-BBC0ED257207}" destId="{C8E535A6-7D3B-4480-BEFB-EB85BD43B5BF}" srcOrd="0" destOrd="0" presId="urn:microsoft.com/office/officeart/2008/layout/HorizontalMultiLevelHierarchy"/>
    <dgm:cxn modelId="{6DBA07BE-F333-455D-88C7-10D1C218ADAA}" type="presParOf" srcId="{CCCDADFE-B458-4BCF-B578-A729785E515D}" destId="{02CC93AA-880E-4D4E-A07E-196A1D1633D2}" srcOrd="11" destOrd="0" presId="urn:microsoft.com/office/officeart/2008/layout/HorizontalMultiLevelHierarchy"/>
    <dgm:cxn modelId="{52BC315F-D2C5-40B2-9175-E8E0E57C6A6C}" type="presParOf" srcId="{02CC93AA-880E-4D4E-A07E-196A1D1633D2}" destId="{A0A287AB-3E35-4BCE-9850-A92F8C5E409B}" srcOrd="0" destOrd="0" presId="urn:microsoft.com/office/officeart/2008/layout/HorizontalMultiLevelHierarchy"/>
    <dgm:cxn modelId="{59794711-A2DE-4D9E-94AA-70D9AF7D9671}" type="presParOf" srcId="{02CC93AA-880E-4D4E-A07E-196A1D1633D2}" destId="{54311D5B-5102-4016-A2B9-00C8E2DF27EE}" srcOrd="1" destOrd="0" presId="urn:microsoft.com/office/officeart/2008/layout/HorizontalMultiLevelHierarchy"/>
    <dgm:cxn modelId="{DEBABB84-9210-486E-825C-04716436BF50}" type="presParOf" srcId="{CCCDADFE-B458-4BCF-B578-A729785E515D}" destId="{DF23BA1E-5821-4DC9-BD6C-C9C2A33F1EC5}" srcOrd="12" destOrd="0" presId="urn:microsoft.com/office/officeart/2008/layout/HorizontalMultiLevelHierarchy"/>
    <dgm:cxn modelId="{4CCCEEC6-B294-43BA-A181-8357D68C6891}" type="presParOf" srcId="{DF23BA1E-5821-4DC9-BD6C-C9C2A33F1EC5}" destId="{A8FCBB1E-1A82-4A58-8C30-3B40B8D1EBE6}" srcOrd="0" destOrd="0" presId="urn:microsoft.com/office/officeart/2008/layout/HorizontalMultiLevelHierarchy"/>
    <dgm:cxn modelId="{7E7A07BC-7579-43BE-8F92-1BDB23C3CA15}" type="presParOf" srcId="{CCCDADFE-B458-4BCF-B578-A729785E515D}" destId="{135314E7-2D7A-46F4-B489-0B2662B26B93}" srcOrd="13" destOrd="0" presId="urn:microsoft.com/office/officeart/2008/layout/HorizontalMultiLevelHierarchy"/>
    <dgm:cxn modelId="{AC55C228-1FC5-4746-AF2A-BD548EFBE52C}" type="presParOf" srcId="{135314E7-2D7A-46F4-B489-0B2662B26B93}" destId="{A331B4F4-CFDA-4AD2-831A-6116BB173D7D}" srcOrd="0" destOrd="0" presId="urn:microsoft.com/office/officeart/2008/layout/HorizontalMultiLevelHierarchy"/>
    <dgm:cxn modelId="{DA38606D-5A3A-46FF-895A-F1EE5DFFD321}" type="presParOf" srcId="{135314E7-2D7A-46F4-B489-0B2662B26B93}" destId="{1D53849E-E8D6-46E1-AD70-CB874937613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0016-07EE-40AB-BDCC-AE957880CC9D}" type="datetimeFigureOut">
              <a:rPr lang="en-US" smtClean="0"/>
              <a:t>8/6/2015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CEA6D-021E-47B2-BD8D-D5682D9BD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5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CEA6D-021E-47B2-BD8D-D5682D9BD4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28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CEA6D-021E-47B2-BD8D-D5682D9BD4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82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CEA6D-021E-47B2-BD8D-D5682D9BD40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33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D1A3-21F0-40F9-B82A-D19443F4EBB3}" type="datetime1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3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28D05-7369-46BD-A6EE-5E78326B1A29}" type="datetime1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6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8998-201C-425B-9A5F-D8FBAE42DFAA}" type="datetime1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7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1DD9-A7E3-4307-83B3-B5E94B18610C}" type="datetime1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9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C564C-C84E-4473-B105-B0C66E22737D}" type="datetime1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46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BC9DE-9394-4FFE-B072-87D7F8B99F42}" type="datetime1">
              <a:rPr lang="en-US" smtClean="0"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5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3E5E-E0C0-4F10-B42F-0B7ED601D815}" type="datetime1">
              <a:rPr lang="en-US" smtClean="0"/>
              <a:t>8/6/2015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2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B2AF-00C1-47F2-9B88-D1FA02A1D96B}" type="datetime1">
              <a:rPr lang="en-US" smtClean="0"/>
              <a:t>8/6/2015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B15-67D7-4E1A-B6E8-2A9BDD272320}" type="datetime1">
              <a:rPr lang="en-US" smtClean="0"/>
              <a:t>8/6/2015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7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CE58729-F7CA-494A-8464-B110CED0EE1F}" type="datetime1">
              <a:rPr lang="en-US" smtClean="0"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1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0FD4-F84B-496F-BBEB-613E5B2158EC}" type="datetime1">
              <a:rPr lang="en-US" smtClean="0"/>
              <a:t>8/6/2015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7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202BD2F-ACF8-4F75-8849-C094BE6678F0}" type="datetime1">
              <a:rPr lang="en-US" smtClean="0"/>
              <a:t>8/6/2015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655284-363E-4292-A6AD-8BB965AC4A3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271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00" r:id="rId1"/>
    <p:sldLayoutId id="2147484301" r:id="rId2"/>
    <p:sldLayoutId id="2147484302" r:id="rId3"/>
    <p:sldLayoutId id="2147484303" r:id="rId4"/>
    <p:sldLayoutId id="2147484304" r:id="rId5"/>
    <p:sldLayoutId id="2147484305" r:id="rId6"/>
    <p:sldLayoutId id="2147484306" r:id="rId7"/>
    <p:sldLayoutId id="2147484307" r:id="rId8"/>
    <p:sldLayoutId id="2147484308" r:id="rId9"/>
    <p:sldLayoutId id="2147484309" r:id="rId10"/>
    <p:sldLayoutId id="2147484310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1159" y="2126605"/>
            <a:ext cx="7482307" cy="184168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 of Several Composite Indexes for Urban Intensity and Urban Ecosystem Services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1159" y="4419047"/>
            <a:ext cx="7359956" cy="12485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cap="none" dirty="0" smtClean="0">
                <a:solidFill>
                  <a:schemeClr val="tx1"/>
                </a:solidFill>
                <a:latin typeface="+mn-lt"/>
              </a:rPr>
              <a:t>Samantha </a:t>
            </a:r>
            <a:r>
              <a:rPr lang="en-US" cap="none" dirty="0" err="1" smtClean="0">
                <a:solidFill>
                  <a:schemeClr val="tx1"/>
                </a:solidFill>
                <a:latin typeface="+mn-lt"/>
              </a:rPr>
              <a:t>Chadee</a:t>
            </a:r>
            <a:r>
              <a:rPr lang="en-US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cap="none" dirty="0" smtClean="0">
                <a:solidFill>
                  <a:schemeClr val="tx1"/>
                </a:solidFill>
                <a:latin typeface="+mn-lt"/>
              </a:rPr>
              <a:t>                                              Supervisor – Professor Valerie </a:t>
            </a:r>
            <a:r>
              <a:rPr lang="en-US" cap="none" dirty="0" err="1" smtClean="0">
                <a:solidFill>
                  <a:schemeClr val="tx1"/>
                </a:solidFill>
                <a:latin typeface="+mn-lt"/>
              </a:rPr>
              <a:t>Stoute</a:t>
            </a:r>
            <a:r>
              <a:rPr lang="en-US" cap="none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cap="none" dirty="0" smtClean="0">
                <a:solidFill>
                  <a:schemeClr val="tx1"/>
                </a:solidFill>
                <a:latin typeface="+mn-lt"/>
              </a:rPr>
              <a:t>               </a:t>
            </a:r>
            <a:r>
              <a:rPr lang="en-US" cap="none" dirty="0" smtClean="0">
                <a:solidFill>
                  <a:schemeClr val="tx1"/>
                </a:solidFill>
              </a:rPr>
              <a:t>Department </a:t>
            </a:r>
            <a:r>
              <a:rPr lang="en-US" cap="none" dirty="0">
                <a:solidFill>
                  <a:schemeClr val="tx1"/>
                </a:solidFill>
              </a:rPr>
              <a:t>of Environmental Studies</a:t>
            </a:r>
            <a:endParaRPr lang="en-US" dirty="0" smtClean="0">
              <a:solidFill>
                <a:schemeClr val="tx1"/>
              </a:solidFill>
              <a:latin typeface="+mn-lt"/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9562" y="5723262"/>
            <a:ext cx="5019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Oral Defense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57456" y="6396335"/>
            <a:ext cx="1503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July 2015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2"/>
          <a:stretch/>
        </p:blipFill>
        <p:spPr>
          <a:xfrm>
            <a:off x="3911115" y="143256"/>
            <a:ext cx="1196276" cy="142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9" y="1039998"/>
            <a:ext cx="7418228" cy="55636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41" y="2426215"/>
            <a:ext cx="3013656" cy="3170099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In Trinidad and Tobago, urban areas are characterized using an </a:t>
            </a:r>
            <a:r>
              <a:rPr lang="en-US" sz="2000" dirty="0" smtClean="0">
                <a:solidFill>
                  <a:srgbClr val="FFFF00"/>
                </a:solidFill>
              </a:rPr>
              <a:t>urban – rural dichotomy</a:t>
            </a:r>
            <a:r>
              <a:rPr lang="en-US" sz="2000" dirty="0" smtClean="0"/>
              <a:t>, primarily based on </a:t>
            </a:r>
            <a:r>
              <a:rPr lang="en-US" sz="2000" dirty="0" smtClean="0">
                <a:solidFill>
                  <a:srgbClr val="FFFF00"/>
                </a:solidFill>
              </a:rPr>
              <a:t>population density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FFFF00"/>
                </a:solidFill>
              </a:rPr>
              <a:t>agricultural density</a:t>
            </a:r>
            <a:r>
              <a:rPr lang="en-US" sz="2000" dirty="0" smtClean="0"/>
              <a:t> and </a:t>
            </a:r>
            <a:r>
              <a:rPr lang="en-US" sz="2000" dirty="0" smtClean="0">
                <a:solidFill>
                  <a:srgbClr val="FFFF00"/>
                </a:solidFill>
              </a:rPr>
              <a:t>element of remoteness</a:t>
            </a:r>
            <a:r>
              <a:rPr lang="en-US" sz="2000" dirty="0" smtClean="0"/>
              <a:t> from urban hubs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82581" y="185800"/>
            <a:ext cx="794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Urban Boundaries in Trinidad and Tobago</a:t>
            </a:r>
            <a:endParaRPr lang="en-US" sz="2800" b="1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8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2121" y="243557"/>
            <a:ext cx="853354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latin typeface="+mj-lt"/>
              </a:rPr>
              <a:t>Limitations of the Urban- Rural Dichotomy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71516230"/>
              </p:ext>
            </p:extLst>
          </p:nvPr>
        </p:nvGraphicFramePr>
        <p:xfrm>
          <a:off x="605307" y="1081825"/>
          <a:ext cx="8152327" cy="5615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28351444"/>
              </p:ext>
            </p:extLst>
          </p:nvPr>
        </p:nvGraphicFramePr>
        <p:xfrm>
          <a:off x="68580" y="1017430"/>
          <a:ext cx="9014460" cy="5684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62126" y="231819"/>
            <a:ext cx="69288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Broad Overarching View of the Study</a:t>
            </a:r>
            <a:endParaRPr lang="en-US" sz="3000" b="1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4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458468"/>
            <a:ext cx="7543800" cy="3566160"/>
          </a:xfrm>
        </p:spPr>
        <p:txBody>
          <a:bodyPr>
            <a:normAutofit/>
          </a:bodyPr>
          <a:lstStyle/>
          <a:p>
            <a:r>
              <a:rPr lang="en-US" sz="6600" b="1" i="1" dirty="0"/>
              <a:t>Construction of an Urban Intensity Index</a:t>
            </a:r>
            <a:r>
              <a:rPr lang="en-US" sz="5400" b="1" i="1" dirty="0"/>
              <a:t/>
            </a:r>
            <a:br>
              <a:rPr lang="en-US" sz="5400" b="1" i="1" dirty="0"/>
            </a:b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8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9894" y="233848"/>
            <a:ext cx="64072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Measuring Urban Intensity using the Gradient Approach</a:t>
            </a:r>
          </a:p>
        </p:txBody>
      </p:sp>
      <p:sp>
        <p:nvSpPr>
          <p:cNvPr id="3" name="Rectangle 2"/>
          <p:cNvSpPr/>
          <p:nvPr/>
        </p:nvSpPr>
        <p:spPr>
          <a:xfrm>
            <a:off x="669700" y="1386196"/>
            <a:ext cx="79076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In the </a:t>
            </a:r>
            <a:r>
              <a:rPr lang="en-US" sz="2200" b="1" dirty="0">
                <a:solidFill>
                  <a:srgbClr val="FFFF00"/>
                </a:solidFill>
              </a:rPr>
              <a:t>gradient approach </a:t>
            </a:r>
            <a:r>
              <a:rPr lang="en-US" sz="2200" dirty="0"/>
              <a:t>to defining urban areas, urban and rural areas form the ends of a </a:t>
            </a:r>
            <a:r>
              <a:rPr lang="en-US" sz="2200" b="1" dirty="0">
                <a:solidFill>
                  <a:srgbClr val="FFFF00"/>
                </a:solidFill>
              </a:rPr>
              <a:t>continuum</a:t>
            </a:r>
            <a:r>
              <a:rPr lang="en-US" sz="2200" dirty="0"/>
              <a:t> as opposed to representing a </a:t>
            </a:r>
            <a:r>
              <a:rPr lang="en-US" sz="2200" dirty="0" smtClean="0"/>
              <a:t>dichotomy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common approaches to urbanization gradients are based on:   </a:t>
            </a:r>
            <a:endParaRPr lang="en-US" sz="2200" dirty="0" smtClean="0"/>
          </a:p>
          <a:p>
            <a:r>
              <a:rPr lang="en-US" sz="2200" dirty="0" smtClean="0"/>
              <a:t>  </a:t>
            </a:r>
          </a:p>
          <a:p>
            <a:pPr marL="342900" indent="-342900">
              <a:buAutoNum type="arabicParenBoth"/>
            </a:pPr>
            <a:r>
              <a:rPr lang="en-US" sz="2200" dirty="0" smtClean="0"/>
              <a:t> </a:t>
            </a:r>
            <a:r>
              <a:rPr lang="en-US" sz="2200" b="1" dirty="0" smtClean="0">
                <a:solidFill>
                  <a:srgbClr val="FFFF00"/>
                </a:solidFill>
              </a:rPr>
              <a:t>distance</a:t>
            </a:r>
            <a:r>
              <a:rPr lang="en-US" sz="2200" dirty="0" smtClean="0"/>
              <a:t> </a:t>
            </a:r>
            <a:r>
              <a:rPr lang="en-US" sz="2200" dirty="0"/>
              <a:t>from an urban core         </a:t>
            </a:r>
          </a:p>
          <a:p>
            <a:pPr marL="342900" indent="-342900">
              <a:buAutoNum type="arabicParenBoth"/>
            </a:pPr>
            <a:r>
              <a:rPr lang="en-US" sz="2200" dirty="0" smtClean="0"/>
              <a:t> broad </a:t>
            </a:r>
            <a:r>
              <a:rPr lang="en-US" sz="2200" dirty="0"/>
              <a:t>nominal </a:t>
            </a:r>
            <a:r>
              <a:rPr lang="en-US" sz="2200" b="1" dirty="0">
                <a:solidFill>
                  <a:srgbClr val="FFFF00"/>
                </a:solidFill>
              </a:rPr>
              <a:t>land use categories</a:t>
            </a:r>
            <a:r>
              <a:rPr lang="en-US" sz="2200" dirty="0"/>
              <a:t>         </a:t>
            </a:r>
            <a:endParaRPr lang="en-US" sz="2200" dirty="0" smtClean="0"/>
          </a:p>
          <a:p>
            <a:pPr marL="342900" indent="-342900">
              <a:buAutoNum type="arabicParenBoth"/>
            </a:pPr>
            <a:r>
              <a:rPr lang="en-US" sz="2200" dirty="0" smtClean="0"/>
              <a:t> urbanization </a:t>
            </a:r>
            <a:r>
              <a:rPr lang="en-US" sz="2200" b="1" dirty="0" smtClean="0">
                <a:solidFill>
                  <a:srgbClr val="FFFF00"/>
                </a:solidFill>
              </a:rPr>
              <a:t>indicators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The urbanization indicators based </a:t>
            </a:r>
            <a:r>
              <a:rPr lang="en-US" sz="2200" dirty="0" smtClean="0"/>
              <a:t>approach - </a:t>
            </a:r>
            <a:r>
              <a:rPr lang="en-US" sz="2200" dirty="0"/>
              <a:t>combining different types of variables </a:t>
            </a:r>
            <a:r>
              <a:rPr lang="en-US" sz="2200" dirty="0" smtClean="0"/>
              <a:t>– is considered the strongest </a:t>
            </a:r>
            <a:r>
              <a:rPr lang="en-US" sz="2200" dirty="0"/>
              <a:t>approach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7447" y="231819"/>
            <a:ext cx="200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Indexes</a:t>
            </a:r>
            <a:endParaRPr lang="en-US" sz="32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5764" y="1354477"/>
            <a:ext cx="77788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composite index measures multidimensional concepts which cannot be captured by a single </a:t>
            </a:r>
            <a:r>
              <a:rPr lang="en-US" sz="2400" dirty="0" smtClean="0"/>
              <a:t>indicator</a:t>
            </a:r>
          </a:p>
          <a:p>
            <a:endParaRPr lang="en-US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It can be defined </a:t>
            </a:r>
            <a:r>
              <a:rPr lang="en-US" sz="2400" dirty="0"/>
              <a:t>as the aggregation of individual indicators into a single index on the basis of an underlying </a:t>
            </a:r>
            <a:r>
              <a:rPr lang="en-US" sz="2400" dirty="0" smtClean="0"/>
              <a:t>model</a:t>
            </a:r>
          </a:p>
          <a:p>
            <a:pPr lvl="0"/>
            <a:endParaRPr lang="en-US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(Urbanization </a:t>
            </a:r>
            <a:r>
              <a:rPr lang="en-US" sz="2400" b="1" dirty="0">
                <a:solidFill>
                  <a:srgbClr val="FF0000"/>
                </a:solidFill>
              </a:rPr>
              <a:t>is MORE than just population </a:t>
            </a:r>
            <a:r>
              <a:rPr lang="en-US" sz="2400" b="1" dirty="0" smtClean="0">
                <a:solidFill>
                  <a:srgbClr val="FF0000"/>
                </a:solidFill>
              </a:rPr>
              <a:t>density)</a:t>
            </a:r>
            <a:endParaRPr lang="en-US" sz="24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95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rved Right Arrow 43"/>
          <p:cNvSpPr/>
          <p:nvPr/>
        </p:nvSpPr>
        <p:spPr>
          <a:xfrm>
            <a:off x="408815" y="1981322"/>
            <a:ext cx="1684779" cy="4151461"/>
          </a:xfrm>
          <a:prstGeom prst="curvedRightArrow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>
            <a:off x="5960772" y="3002639"/>
            <a:ext cx="942304" cy="631065"/>
          </a:xfrm>
          <a:prstGeom prst="downArrow">
            <a:avLst/>
          </a:prstGeom>
          <a:solidFill>
            <a:srgbClr val="FF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490477" y="111405"/>
            <a:ext cx="431759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Schematic of Work Done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77206" y="1201779"/>
            <a:ext cx="3786390" cy="1736646"/>
          </a:xfrm>
          <a:prstGeom prst="roundRect">
            <a:avLst/>
          </a:prstGeom>
          <a:solidFill>
            <a:srgbClr val="68486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Part </a:t>
            </a:r>
            <a:r>
              <a:rPr lang="en-US" sz="2400" dirty="0" smtClean="0"/>
              <a:t>2: </a:t>
            </a:r>
            <a:r>
              <a:rPr lang="en-US" sz="2400" dirty="0"/>
              <a:t>Urban Ecosystem </a:t>
            </a:r>
            <a:r>
              <a:rPr lang="en-US" sz="2400" dirty="0" smtClean="0"/>
              <a:t>Services – development of service scales, </a:t>
            </a:r>
            <a:r>
              <a:rPr lang="en-US" sz="2400" b="1" dirty="0" smtClean="0">
                <a:solidFill>
                  <a:srgbClr val="FF0000"/>
                </a:solidFill>
              </a:rPr>
              <a:t>survey</a:t>
            </a:r>
            <a:r>
              <a:rPr lang="en-US" sz="2400" dirty="0" smtClean="0"/>
              <a:t> data collection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682977" y="3693902"/>
            <a:ext cx="4742367" cy="919401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Part </a:t>
            </a:r>
            <a:r>
              <a:rPr lang="en-US" sz="2400" dirty="0" smtClean="0"/>
              <a:t>3: </a:t>
            </a:r>
            <a:r>
              <a:rPr lang="en-US" sz="2400" dirty="0"/>
              <a:t>Development of Indexes for  Ecosystem </a:t>
            </a:r>
            <a:r>
              <a:rPr lang="en-US" sz="2400" dirty="0" smtClean="0"/>
              <a:t>Services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230616" y="5390633"/>
            <a:ext cx="5831559" cy="919401"/>
          </a:xfrm>
          <a:prstGeom prst="roundRect">
            <a:avLst/>
          </a:prstGeom>
          <a:solidFill>
            <a:srgbClr val="004A6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Part </a:t>
            </a:r>
            <a:r>
              <a:rPr lang="en-US" sz="2400" dirty="0" smtClean="0"/>
              <a:t>4: </a:t>
            </a:r>
            <a:r>
              <a:rPr lang="en-US" sz="2400" dirty="0"/>
              <a:t>Exploring Possible Influences of Urban Intensity on Ecosystem 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7132" y="1201779"/>
            <a:ext cx="2962141" cy="2172486"/>
          </a:xfrm>
          <a:prstGeom prst="roundRect">
            <a:avLst/>
          </a:prstGeom>
          <a:solidFill>
            <a:srgbClr val="37517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Part </a:t>
            </a:r>
            <a:r>
              <a:rPr lang="en-US" sz="2400" dirty="0" smtClean="0"/>
              <a:t>1: </a:t>
            </a:r>
            <a:r>
              <a:rPr lang="en-US" sz="2400" dirty="0"/>
              <a:t>Urban Intensity </a:t>
            </a:r>
            <a:r>
              <a:rPr lang="en-US" sz="2400" dirty="0" smtClean="0"/>
              <a:t>Index-development from </a:t>
            </a:r>
            <a:r>
              <a:rPr lang="en-US" sz="2400" b="1" dirty="0" smtClean="0">
                <a:solidFill>
                  <a:srgbClr val="FF0000"/>
                </a:solidFill>
              </a:rPr>
              <a:t>physical data </a:t>
            </a:r>
            <a:r>
              <a:rPr lang="en-US" sz="2400" dirty="0" smtClean="0"/>
              <a:t>and classification</a:t>
            </a:r>
            <a:endParaRPr lang="en-US" sz="2400" dirty="0"/>
          </a:p>
        </p:txBody>
      </p:sp>
      <p:sp>
        <p:nvSpPr>
          <p:cNvPr id="36" name="Down Arrow 35"/>
          <p:cNvSpPr/>
          <p:nvPr/>
        </p:nvSpPr>
        <p:spPr>
          <a:xfrm>
            <a:off x="4494724" y="4710695"/>
            <a:ext cx="862887" cy="601893"/>
          </a:xfrm>
          <a:prstGeom prst="downArrow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2327" y="257577"/>
            <a:ext cx="6885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+mj-lt"/>
              </a:rPr>
              <a:t> </a:t>
            </a:r>
            <a:r>
              <a:rPr lang="en-US" sz="3000" b="1" dirty="0">
                <a:latin typeface="+mj-lt"/>
              </a:rPr>
              <a:t>Urban Intensity </a:t>
            </a:r>
            <a:r>
              <a:rPr lang="en-US" sz="3000" b="1" dirty="0" smtClean="0">
                <a:latin typeface="+mj-lt"/>
              </a:rPr>
              <a:t>Index Construction</a:t>
            </a:r>
            <a:endParaRPr lang="en-US" sz="3000" b="1" dirty="0">
              <a:latin typeface="+mj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32585915"/>
              </p:ext>
            </p:extLst>
          </p:nvPr>
        </p:nvGraphicFramePr>
        <p:xfrm>
          <a:off x="436594" y="951418"/>
          <a:ext cx="8265446" cy="5583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6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9560" y="334850"/>
            <a:ext cx="6323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Urban Intensity Index </a:t>
            </a:r>
            <a:endParaRPr lang="en-US" sz="30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1217" y="1339403"/>
            <a:ext cx="754701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Data was acquired at the community level – </a:t>
            </a:r>
            <a:r>
              <a:rPr lang="en-US" sz="2400" b="1" dirty="0" smtClean="0">
                <a:solidFill>
                  <a:srgbClr val="FFFF00"/>
                </a:solidFill>
              </a:rPr>
              <a:t>581 communities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52</a:t>
            </a:r>
            <a:r>
              <a:rPr lang="en-US" sz="2400" dirty="0" smtClean="0"/>
              <a:t> selected </a:t>
            </a:r>
            <a:r>
              <a:rPr lang="en-US" sz="2400" b="1" i="1" dirty="0" smtClean="0"/>
              <a:t>initial</a:t>
            </a:r>
            <a:r>
              <a:rPr lang="en-US" sz="2400" dirty="0" smtClean="0"/>
              <a:t> physical descriptors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data was </a:t>
            </a:r>
            <a:r>
              <a:rPr lang="en-US" sz="2400" b="1" dirty="0" smtClean="0">
                <a:solidFill>
                  <a:srgbClr val="FFFF00"/>
                </a:solidFill>
              </a:rPr>
              <a:t>standardized</a:t>
            </a:r>
            <a:r>
              <a:rPr lang="en-US" sz="2400" dirty="0" smtClean="0"/>
              <a:t> by calculating </a:t>
            </a:r>
            <a:r>
              <a:rPr lang="en-US" sz="2400" b="1" dirty="0" smtClean="0">
                <a:solidFill>
                  <a:srgbClr val="FFFF00"/>
                </a:solidFill>
              </a:rPr>
              <a:t>densities</a:t>
            </a:r>
            <a:r>
              <a:rPr lang="en-US" sz="2400" dirty="0" smtClean="0"/>
              <a:t> and community </a:t>
            </a:r>
            <a:r>
              <a:rPr lang="en-US" sz="2400" b="1" dirty="0" smtClean="0">
                <a:solidFill>
                  <a:srgbClr val="FFFF00"/>
                </a:solidFill>
              </a:rPr>
              <a:t>proportions</a:t>
            </a:r>
            <a:r>
              <a:rPr lang="en-US" sz="2400" dirty="0" smtClean="0"/>
              <a:t> for each variable across the 581 communities</a:t>
            </a:r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4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797" y="206061"/>
            <a:ext cx="6323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+mj-lt"/>
              </a:rPr>
              <a:t>Urban Intensity Index – Cluster Analysi</a:t>
            </a:r>
            <a:r>
              <a:rPr lang="en-US" sz="3000" b="1" dirty="0">
                <a:latin typeface="+mj-lt"/>
              </a:rPr>
              <a:t>s</a:t>
            </a:r>
            <a:r>
              <a:rPr lang="en-US" sz="3000" b="1" dirty="0" smtClean="0">
                <a:latin typeface="+mj-lt"/>
              </a:rPr>
              <a:t> </a:t>
            </a:r>
            <a:endParaRPr lang="en-US" sz="30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006" y="1122000"/>
            <a:ext cx="850005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Several Hierarchical Cluster Analysis routines were conducted to discern the most discriminating variables in the data: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/>
              <a:t>‘</a:t>
            </a:r>
            <a:r>
              <a:rPr lang="en-US" sz="2400" b="1" dirty="0" smtClean="0">
                <a:solidFill>
                  <a:srgbClr val="FFFF00"/>
                </a:solidFill>
              </a:rPr>
              <a:t>agglomerative</a:t>
            </a:r>
            <a:r>
              <a:rPr lang="en-US" sz="2400" dirty="0" smtClean="0"/>
              <a:t>’ method of clustering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/>
              <a:t>‘</a:t>
            </a:r>
            <a:r>
              <a:rPr lang="en-US" sz="2400" b="1" dirty="0" smtClean="0">
                <a:solidFill>
                  <a:srgbClr val="FFFF00"/>
                </a:solidFill>
              </a:rPr>
              <a:t>between groups linkage</a:t>
            </a:r>
            <a:r>
              <a:rPr lang="en-US" sz="2400" dirty="0" smtClean="0"/>
              <a:t>’ method of clustering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/>
              <a:t> ‘</a:t>
            </a:r>
            <a:r>
              <a:rPr lang="en-US" sz="2400" b="1" dirty="0" smtClean="0">
                <a:solidFill>
                  <a:srgbClr val="FFFF00"/>
                </a:solidFill>
              </a:rPr>
              <a:t>squared Euclidean distance</a:t>
            </a:r>
            <a:r>
              <a:rPr lang="en-US" sz="2400" dirty="0" smtClean="0"/>
              <a:t>’ option was selected as a similarity measure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/>
              <a:t>The optimum </a:t>
            </a:r>
            <a:r>
              <a:rPr lang="en-US" sz="2400" b="1" dirty="0" smtClean="0">
                <a:solidFill>
                  <a:srgbClr val="FFFF00"/>
                </a:solidFill>
              </a:rPr>
              <a:t>cluster solution </a:t>
            </a:r>
            <a:r>
              <a:rPr lang="en-US" sz="2400" dirty="0" smtClean="0"/>
              <a:t>was estimated from the resulting </a:t>
            </a:r>
            <a:r>
              <a:rPr lang="en-US" sz="2400" b="1" dirty="0" smtClean="0">
                <a:solidFill>
                  <a:srgbClr val="FFFF00"/>
                </a:solidFill>
              </a:rPr>
              <a:t>icicle plots </a:t>
            </a:r>
            <a:r>
              <a:rPr lang="en-US" sz="2400" dirty="0" smtClean="0"/>
              <a:t>and </a:t>
            </a:r>
            <a:r>
              <a:rPr lang="en-US" sz="2400" b="1" dirty="0" smtClean="0">
                <a:solidFill>
                  <a:srgbClr val="FFFF00"/>
                </a:solidFill>
              </a:rPr>
              <a:t>agglomeration schedules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r>
              <a:rPr lang="en-US" sz="2200" dirty="0" smtClean="0"/>
              <a:t> 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9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5926" y="218940"/>
            <a:ext cx="4430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Urban Ecosystems</a:t>
            </a:r>
            <a:endParaRPr lang="en-US" sz="3200" b="1" dirty="0">
              <a:latin typeface="+mj-lt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181031"/>
              </p:ext>
            </p:extLst>
          </p:nvPr>
        </p:nvGraphicFramePr>
        <p:xfrm>
          <a:off x="296214" y="803715"/>
          <a:ext cx="8847785" cy="5700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7503" y="1612055"/>
            <a:ext cx="7811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comparison was done of the </a:t>
            </a:r>
            <a:r>
              <a:rPr lang="en-US" sz="2400" b="1" dirty="0">
                <a:solidFill>
                  <a:srgbClr val="FFFF00"/>
                </a:solidFill>
              </a:rPr>
              <a:t>cluster-to-cluster differences</a:t>
            </a:r>
            <a:r>
              <a:rPr lang="en-US" sz="2400" dirty="0"/>
              <a:t> in the means and standard deviations for each of the </a:t>
            </a:r>
            <a:r>
              <a:rPr lang="en-US" sz="2400" dirty="0" smtClean="0"/>
              <a:t>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/>
              <a:t>The variables with the </a:t>
            </a:r>
            <a:r>
              <a:rPr lang="en-US" sz="2400" b="1" dirty="0">
                <a:solidFill>
                  <a:srgbClr val="FFFF00"/>
                </a:solidFill>
              </a:rPr>
              <a:t>largest inter-cluster gaps </a:t>
            </a:r>
            <a:r>
              <a:rPr lang="en-US" sz="2400" dirty="0" smtClean="0"/>
              <a:t>were </a:t>
            </a:r>
            <a:r>
              <a:rPr lang="en-US" sz="2400" dirty="0"/>
              <a:t>selected as the most </a:t>
            </a:r>
            <a:r>
              <a:rPr lang="en-US" sz="2400" b="1" dirty="0" smtClean="0">
                <a:solidFill>
                  <a:srgbClr val="FFFF00"/>
                </a:solidFill>
              </a:rPr>
              <a:t>discriminating</a:t>
            </a:r>
            <a:endParaRPr lang="en-US" sz="2400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This resulted in the selection of </a:t>
            </a:r>
            <a:r>
              <a:rPr lang="en-US" sz="2400" b="1" dirty="0" smtClean="0">
                <a:solidFill>
                  <a:srgbClr val="FFFF00"/>
                </a:solidFill>
              </a:rPr>
              <a:t>29 variables </a:t>
            </a:r>
            <a:r>
              <a:rPr lang="en-US" sz="2400" dirty="0" smtClean="0"/>
              <a:t>from the initial 52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500388" y="139332"/>
            <a:ext cx="65746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Urban Intensity Index – Cluster Analysis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1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022934"/>
              </p:ext>
            </p:extLst>
          </p:nvPr>
        </p:nvGraphicFramePr>
        <p:xfrm>
          <a:off x="206058" y="334850"/>
          <a:ext cx="4353062" cy="637479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944714"/>
                <a:gridCol w="2408348"/>
              </a:tblGrid>
              <a:tr h="345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Categories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Variables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/>
                </a:tc>
              </a:tr>
              <a:tr h="154932"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Demographic and Built Environment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Population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Household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Building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Dwelling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Business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Institution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78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Agricultural Density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607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Utilities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Internet Access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607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Land Tenure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Squatting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 of Water Supply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Public Piped into Yard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Private Piped into Dwelling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Public Piped into Dwelling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982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Spring/River/Well/Pond Water Supply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Public Standpipe Water Supply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Truck Borne Water Supply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1549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Private Catchment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455942"/>
              </p:ext>
            </p:extLst>
          </p:nvPr>
        </p:nvGraphicFramePr>
        <p:xfrm>
          <a:off x="4763035" y="395704"/>
          <a:ext cx="4213541" cy="519847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44891"/>
                <a:gridCol w="2768650"/>
              </a:tblGrid>
              <a:tr h="4330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Categories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Variables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/>
                </a:tc>
              </a:tr>
              <a:tr h="799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Building Type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Residential/Commercial Buildings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Dwelling Type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Townhouses and Duplexes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4326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Flats/Apartments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rowSpan="9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Environm-ental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Issues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Flooding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Air Pollution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Deforestation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Sewage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Solid Waste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Water Contamination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Wastewater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Excess Noise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2884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Drainage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  <a:tr h="6490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Chronic Illness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Diabetes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43596" marR="43596" marT="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5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3491" y="302145"/>
            <a:ext cx="71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Urban Intensity Index - Factor Analysis </a:t>
            </a:r>
            <a:endParaRPr lang="en-US" sz="28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9236" y="1227656"/>
            <a:ext cx="80959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Calibri" panose="020F0502020204030204"/>
              </a:rPr>
              <a:t>Independent (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orthogonal</a:t>
            </a:r>
            <a:r>
              <a:rPr lang="en-US" sz="2400" dirty="0">
                <a:ea typeface="Calibri" panose="020F0502020204030204"/>
              </a:rPr>
              <a:t>) multidimensional latent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Factors</a:t>
            </a:r>
            <a:r>
              <a:rPr lang="en-US" sz="2400" dirty="0">
                <a:ea typeface="Calibri" panose="020F0502020204030204"/>
              </a:rPr>
              <a:t> were extracted from the original data </a:t>
            </a:r>
            <a:r>
              <a:rPr lang="en-US" sz="2400" dirty="0" smtClean="0">
                <a:ea typeface="Calibri" panose="020F0502020204030204"/>
              </a:rPr>
              <a:t> as Principal Components</a:t>
            </a:r>
          </a:p>
          <a:p>
            <a:endParaRPr lang="en-US" sz="2400" dirty="0" smtClean="0">
              <a:ea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FFFF00"/>
                </a:solidFill>
                <a:ea typeface="Calibri" panose="020F0502020204030204"/>
              </a:rPr>
              <a:t>Varimax</a:t>
            </a:r>
            <a:r>
              <a:rPr lang="en-US" sz="2400" dirty="0" smtClean="0">
                <a:ea typeface="Calibri" panose="020F0502020204030204"/>
              </a:rPr>
              <a:t> rotation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ea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Calibri" panose="020F0502020204030204"/>
              </a:rPr>
              <a:t>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Factor Scores </a:t>
            </a:r>
            <a:r>
              <a:rPr lang="en-US" sz="2400" dirty="0">
                <a:ea typeface="Calibri" panose="020F0502020204030204"/>
              </a:rPr>
              <a:t>and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score coefficients </a:t>
            </a:r>
            <a:r>
              <a:rPr lang="en-US" sz="2400" dirty="0">
                <a:ea typeface="Calibri" panose="020F0502020204030204"/>
              </a:rPr>
              <a:t>were </a:t>
            </a:r>
            <a:r>
              <a:rPr lang="en-US" sz="2400" dirty="0" smtClean="0">
                <a:ea typeface="Calibri" panose="020F0502020204030204"/>
              </a:rPr>
              <a:t>saved</a:t>
            </a:r>
          </a:p>
          <a:p>
            <a:endParaRPr lang="en-US" sz="2400" dirty="0" smtClean="0">
              <a:ea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Calibri" panose="020F0502020204030204"/>
              </a:rPr>
              <a:t> </a:t>
            </a:r>
            <a:r>
              <a:rPr lang="en-US" sz="2400" dirty="0">
                <a:ea typeface="Calibri" panose="020F0502020204030204"/>
              </a:rPr>
              <a:t>G</a:t>
            </a:r>
            <a:r>
              <a:rPr lang="en-US" sz="2400" dirty="0" smtClean="0">
                <a:ea typeface="Calibri" panose="020F0502020204030204"/>
              </a:rPr>
              <a:t>eneral </a:t>
            </a:r>
            <a:r>
              <a:rPr lang="en-US" sz="2400" dirty="0">
                <a:ea typeface="Calibri" panose="020F0502020204030204"/>
              </a:rPr>
              <a:t>solution </a:t>
            </a:r>
            <a:r>
              <a:rPr lang="en-US" sz="2400" dirty="0" smtClean="0">
                <a:ea typeface="Calibri" panose="020F0502020204030204"/>
              </a:rPr>
              <a:t>– </a:t>
            </a:r>
            <a:r>
              <a:rPr lang="en-US" sz="2400" b="1" dirty="0" smtClean="0">
                <a:solidFill>
                  <a:srgbClr val="FFFF00"/>
                </a:solidFill>
                <a:ea typeface="Calibri" panose="020F0502020204030204"/>
              </a:rPr>
              <a:t>number of Factors and 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the variance explained by each </a:t>
            </a:r>
            <a:r>
              <a:rPr lang="en-US" sz="2400" b="1" dirty="0" smtClean="0">
                <a:solidFill>
                  <a:srgbClr val="FFFF00"/>
                </a:solidFill>
                <a:ea typeface="Calibri" panose="020F0502020204030204"/>
              </a:rPr>
              <a:t>Factor</a:t>
            </a:r>
            <a:r>
              <a:rPr lang="en-US" sz="2400" dirty="0" smtClean="0">
                <a:ea typeface="Calibri" panose="020F0502020204030204"/>
              </a:rPr>
              <a:t>. Factors are named according to </a:t>
            </a:r>
            <a:r>
              <a:rPr lang="en-US" sz="2400" dirty="0">
                <a:ea typeface="Calibri" panose="020F0502020204030204"/>
              </a:rPr>
              <a:t>the variables </a:t>
            </a:r>
            <a:r>
              <a:rPr lang="en-US" sz="2400" dirty="0" smtClean="0">
                <a:ea typeface="Calibri" panose="020F0502020204030204"/>
              </a:rPr>
              <a:t>with </a:t>
            </a:r>
            <a:r>
              <a:rPr lang="en-US" sz="2400" dirty="0">
                <a:ea typeface="Calibri" panose="020F0502020204030204"/>
              </a:rPr>
              <a:t>which each is </a:t>
            </a:r>
            <a:r>
              <a:rPr lang="en-US" sz="2400" dirty="0" smtClean="0">
                <a:ea typeface="Calibri" panose="020F0502020204030204"/>
              </a:rPr>
              <a:t>correlated</a:t>
            </a:r>
            <a:r>
              <a:rPr lang="en-US" sz="2400" dirty="0">
                <a:ea typeface="Calibri" panose="020F0502020204030204"/>
              </a:rPr>
              <a:t> </a:t>
            </a:r>
            <a:r>
              <a:rPr lang="en-US" sz="2400" dirty="0" smtClean="0">
                <a:ea typeface="Calibri" panose="020F0502020204030204"/>
              </a:rPr>
              <a:t>substantially (loading &gt;0.5)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5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3391" y="1266912"/>
            <a:ext cx="842439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ea typeface="Calibri" panose="020F0502020204030204"/>
              </a:rPr>
              <a:t>Goodness of fit for each solution was estimated </a:t>
            </a:r>
            <a:r>
              <a:rPr lang="en-US" sz="2400" dirty="0" smtClean="0">
                <a:ea typeface="Calibri" panose="020F0502020204030204"/>
              </a:rPr>
              <a:t>from:</a:t>
            </a:r>
          </a:p>
          <a:p>
            <a:endParaRPr lang="en-US" sz="2400" dirty="0" smtClean="0">
              <a:ea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Calibri" panose="020F0502020204030204"/>
              </a:rPr>
              <a:t> </a:t>
            </a:r>
            <a:r>
              <a:rPr lang="en-US" sz="2400" dirty="0">
                <a:ea typeface="Calibri" panose="020F0502020204030204"/>
              </a:rPr>
              <a:t>T</a:t>
            </a:r>
            <a:r>
              <a:rPr lang="en-US" sz="2400" dirty="0" smtClean="0">
                <a:ea typeface="Calibri" panose="020F0502020204030204"/>
              </a:rPr>
              <a:t>he </a:t>
            </a:r>
            <a:r>
              <a:rPr lang="en-US" sz="2400" dirty="0">
                <a:ea typeface="Calibri" panose="020F0502020204030204"/>
              </a:rPr>
              <a:t>magnitude of the values of the off-diagonal </a:t>
            </a:r>
            <a:r>
              <a:rPr lang="en-US" sz="2400" dirty="0" smtClean="0">
                <a:ea typeface="Calibri" panose="020F0502020204030204"/>
              </a:rPr>
              <a:t>(close to 0.0) and diagonal (close to 1.0) elements </a:t>
            </a:r>
            <a:r>
              <a:rPr lang="en-US" sz="2400" dirty="0">
                <a:ea typeface="Calibri" panose="020F0502020204030204"/>
              </a:rPr>
              <a:t>of the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Anti-image correlation matrix </a:t>
            </a:r>
            <a:endParaRPr lang="en-US" sz="2400" b="1" dirty="0" smtClean="0">
              <a:solidFill>
                <a:srgbClr val="FFFF00"/>
              </a:solidFill>
              <a:ea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ea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Calibri" panose="020F0502020204030204"/>
              </a:rPr>
              <a:t>The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Kaiser Meyer </a:t>
            </a:r>
            <a:r>
              <a:rPr lang="en-US" sz="2400" b="1" dirty="0" err="1">
                <a:solidFill>
                  <a:srgbClr val="FFFF00"/>
                </a:solidFill>
                <a:ea typeface="Calibri" panose="020F0502020204030204"/>
              </a:rPr>
              <a:t>Olkin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 (KMO)</a:t>
            </a:r>
            <a:r>
              <a:rPr lang="en-US" sz="2400" dirty="0">
                <a:ea typeface="Calibri" panose="020F0502020204030204"/>
              </a:rPr>
              <a:t> measure of sampling adequacy </a:t>
            </a:r>
            <a:endParaRPr lang="en-US" sz="2400" dirty="0" smtClean="0">
              <a:ea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ea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Calibri" panose="020F0502020204030204"/>
              </a:rPr>
              <a:t>The </a:t>
            </a:r>
            <a:r>
              <a:rPr lang="en-US" sz="2400" dirty="0">
                <a:ea typeface="Calibri" panose="020F0502020204030204"/>
              </a:rPr>
              <a:t>results of 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Bartlett’s test for </a:t>
            </a:r>
            <a:r>
              <a:rPr lang="en-US" sz="2400" b="1" dirty="0" err="1">
                <a:solidFill>
                  <a:srgbClr val="FFFF00"/>
                </a:solidFill>
                <a:ea typeface="Calibri" panose="020F0502020204030204"/>
              </a:rPr>
              <a:t>sphericity</a:t>
            </a:r>
            <a:r>
              <a:rPr lang="en-US" sz="2400" b="1" dirty="0">
                <a:solidFill>
                  <a:srgbClr val="FFFF00"/>
                </a:solidFill>
                <a:ea typeface="Calibri" panose="020F0502020204030204"/>
              </a:rPr>
              <a:t> </a:t>
            </a:r>
            <a:r>
              <a:rPr lang="en-US" sz="2400" dirty="0">
                <a:ea typeface="Calibri" panose="020F0502020204030204"/>
              </a:rPr>
              <a:t>( p &lt; 0.05</a:t>
            </a:r>
            <a:r>
              <a:rPr lang="en-US" sz="2400" dirty="0" smtClean="0">
                <a:ea typeface="Calibri" panose="020F0502020204030204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ea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Calibri" panose="020F0502020204030204"/>
              </a:rPr>
              <a:t>The </a:t>
            </a:r>
            <a:r>
              <a:rPr lang="en-US" sz="2400" dirty="0">
                <a:ea typeface="Calibri" panose="020F0502020204030204"/>
              </a:rPr>
              <a:t>solution set was restricted to Factors with </a:t>
            </a:r>
            <a:r>
              <a:rPr lang="en-US" sz="2400" dirty="0" err="1">
                <a:ea typeface="Calibri" panose="020F0502020204030204"/>
              </a:rPr>
              <a:t>eigen</a:t>
            </a:r>
            <a:r>
              <a:rPr lang="en-US" sz="2400" dirty="0">
                <a:ea typeface="Calibri" panose="020F0502020204030204"/>
              </a:rPr>
              <a:t> values ≥ </a:t>
            </a:r>
            <a:r>
              <a:rPr lang="en-US" sz="2400" dirty="0" smtClean="0">
                <a:ea typeface="Calibri" panose="020F0502020204030204"/>
              </a:rPr>
              <a:t>1.0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09192" y="482082"/>
            <a:ext cx="71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Urban Intensity Index - Factor Analysis </a:t>
            </a:r>
            <a:endParaRPr lang="en-US" sz="2800" b="1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687676"/>
              </p:ext>
            </p:extLst>
          </p:nvPr>
        </p:nvGraphicFramePr>
        <p:xfrm>
          <a:off x="412123" y="729282"/>
          <a:ext cx="8404217" cy="540089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7171606"/>
                <a:gridCol w="1232611"/>
              </a:tblGrid>
              <a:tr h="2595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Factor </a:t>
                      </a:r>
                      <a:r>
                        <a:rPr lang="en-US" sz="1800" smtClean="0">
                          <a:effectLst/>
                        </a:rPr>
                        <a:t>Names- 68.%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% Variance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56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 1 – The Built Environment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14.7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3657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2 – Utilities: Internet and Piped Water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9.4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114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3 – Activity: Socio Economic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7.5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524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4 – Infrastructure Problems I: Flooding, Drainage, Health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7.4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314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5 – Infrastructure Problems II: Sewage and Waste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7.3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6026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6 – Environmental Problems: Deforestation and Water contamination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5.1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191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7 – Squatting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5.0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495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8 – Townhouse Density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4.4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4800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9 – Agricultural Character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3.9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  <a:tr h="6026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dirty="0">
                          <a:effectLst/>
                        </a:rPr>
                        <a:t>10 – Rural Access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3.7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5627" marR="35627" marT="0" marB="0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39414" y="206062"/>
            <a:ext cx="2987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Factor Solution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2432" y="257577"/>
            <a:ext cx="73152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Determination of Variable Weights</a:t>
            </a:r>
            <a:endParaRPr lang="en-US" sz="30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2430" y="1146223"/>
            <a:ext cx="81652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index weights were derived by </a:t>
            </a:r>
            <a:r>
              <a:rPr lang="en-US" sz="2400" dirty="0" smtClean="0"/>
              <a:t>summing, </a:t>
            </a:r>
            <a:r>
              <a:rPr lang="en-US" sz="2400" dirty="0"/>
              <a:t>over the ten Factors, the product of the score coefficient for the variable in a Factor by the variance explained by that </a:t>
            </a:r>
            <a:r>
              <a:rPr lang="en-US" sz="2400" dirty="0" smtClean="0"/>
              <a:t>Factor: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rgbClr val="FFFF00"/>
                </a:solidFill>
              </a:rPr>
              <a:t>Weight </a:t>
            </a:r>
            <a:r>
              <a:rPr lang="en-US" sz="2400" b="1" dirty="0">
                <a:solidFill>
                  <a:srgbClr val="FFFF00"/>
                </a:solidFill>
              </a:rPr>
              <a:t>of </a:t>
            </a:r>
            <a:r>
              <a:rPr lang="en-US" sz="2400" b="1" dirty="0" err="1">
                <a:solidFill>
                  <a:srgbClr val="FFFF00"/>
                </a:solidFill>
              </a:rPr>
              <a:t>indicatorj</a:t>
            </a:r>
            <a:r>
              <a:rPr lang="en-US" sz="2400" b="1" dirty="0">
                <a:solidFill>
                  <a:srgbClr val="FFFF00"/>
                </a:solidFill>
              </a:rPr>
              <a:t> = </a:t>
            </a:r>
            <a:r>
              <a:rPr lang="en-US" sz="2400" b="1" dirty="0" err="1">
                <a:solidFill>
                  <a:srgbClr val="FFFF00"/>
                </a:solidFill>
              </a:rPr>
              <a:t>wj</a:t>
            </a:r>
            <a:r>
              <a:rPr lang="en-US" sz="2400" b="1" dirty="0">
                <a:solidFill>
                  <a:srgbClr val="FFFF00"/>
                </a:solidFill>
              </a:rPr>
              <a:t> = </a:t>
            </a:r>
            <a:r>
              <a:rPr lang="en-US" sz="4000" b="1" dirty="0" err="1" smtClean="0">
                <a:solidFill>
                  <a:srgbClr val="FFFF00"/>
                </a:solidFill>
              </a:rPr>
              <a:t>Σ</a:t>
            </a:r>
            <a:r>
              <a:rPr lang="en-US" sz="4000" b="1" baseline="30000" dirty="0" err="1" smtClean="0">
                <a:solidFill>
                  <a:srgbClr val="FFFF00"/>
                </a:solidFill>
              </a:rPr>
              <a:t>n</a:t>
            </a:r>
            <a:r>
              <a:rPr lang="en-US" sz="4000" b="1" baseline="-30000" dirty="0" err="1" smtClean="0">
                <a:solidFill>
                  <a:srgbClr val="FFFF00"/>
                </a:solidFill>
              </a:rPr>
              <a:t>i</a:t>
            </a:r>
            <a:r>
              <a:rPr lang="en-US" sz="4000" b="1" baseline="-30000" dirty="0" smtClean="0">
                <a:solidFill>
                  <a:srgbClr val="FFFF00"/>
                </a:solidFill>
              </a:rPr>
              <a:t>=1</a:t>
            </a:r>
            <a:r>
              <a:rPr lang="en-US" sz="2400" b="1" dirty="0" smtClean="0">
                <a:solidFill>
                  <a:srgbClr val="FFFF00"/>
                </a:solidFill>
              </a:rPr>
              <a:t>V</a:t>
            </a:r>
            <a:r>
              <a:rPr lang="en-US" sz="2400" b="1" baseline="-25000" dirty="0" smtClean="0">
                <a:solidFill>
                  <a:srgbClr val="FFFF00"/>
                </a:solidFill>
              </a:rPr>
              <a:t>i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x </a:t>
            </a:r>
            <a:r>
              <a:rPr lang="en-US" sz="2400" b="1" dirty="0" smtClean="0">
                <a:solidFill>
                  <a:srgbClr val="FFFF00"/>
                </a:solidFill>
              </a:rPr>
              <a:t>β</a:t>
            </a:r>
            <a:r>
              <a:rPr lang="en-US" sz="2400" b="1" baseline="-25000" dirty="0" err="1" smtClean="0">
                <a:solidFill>
                  <a:srgbClr val="FFFF00"/>
                </a:solidFill>
              </a:rPr>
              <a:t>ij</a:t>
            </a:r>
            <a:endParaRPr lang="en-US" sz="2400" b="1" baseline="-25000" dirty="0" smtClean="0">
              <a:solidFill>
                <a:srgbClr val="FFFF00"/>
              </a:solidFill>
            </a:endParaRP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FFFF00"/>
                </a:solidFill>
              </a:rPr>
              <a:t>β</a:t>
            </a:r>
            <a:r>
              <a:rPr lang="en-US" sz="2400" baseline="-25000" dirty="0" err="1" smtClean="0">
                <a:solidFill>
                  <a:srgbClr val="FFFF00"/>
                </a:solidFill>
              </a:rPr>
              <a:t>ij</a:t>
            </a:r>
            <a:r>
              <a:rPr lang="en-US" sz="2400" dirty="0" smtClean="0"/>
              <a:t> </a:t>
            </a:r>
            <a:r>
              <a:rPr lang="en-US" sz="2400" dirty="0"/>
              <a:t>is the </a:t>
            </a:r>
            <a:r>
              <a:rPr lang="en-US" sz="2400" dirty="0">
                <a:solidFill>
                  <a:srgbClr val="FFFF00"/>
                </a:solidFill>
              </a:rPr>
              <a:t>score coefficient </a:t>
            </a:r>
            <a:r>
              <a:rPr lang="en-US" sz="2400" dirty="0"/>
              <a:t>for the </a:t>
            </a:r>
            <a:r>
              <a:rPr lang="en-US" sz="2400" dirty="0" err="1" smtClean="0">
                <a:solidFill>
                  <a:srgbClr val="FFFF00"/>
                </a:solidFill>
              </a:rPr>
              <a:t>j</a:t>
            </a:r>
            <a:r>
              <a:rPr lang="en-US" sz="2400" baseline="30000" dirty="0" err="1" smtClean="0">
                <a:solidFill>
                  <a:srgbClr val="FFFF00"/>
                </a:solidFill>
              </a:rPr>
              <a:t>th</a:t>
            </a:r>
            <a:r>
              <a:rPr lang="en-US" sz="2400" dirty="0" smtClean="0"/>
              <a:t> </a:t>
            </a:r>
            <a:r>
              <a:rPr lang="en-US" sz="2400" dirty="0"/>
              <a:t>indicator in the </a:t>
            </a:r>
            <a:r>
              <a:rPr lang="en-US" sz="2400" dirty="0" err="1">
                <a:solidFill>
                  <a:srgbClr val="FFFF00"/>
                </a:solidFill>
              </a:rPr>
              <a:t>i</a:t>
            </a:r>
            <a:r>
              <a:rPr lang="en-US" sz="2400" baseline="30000" dirty="0" err="1">
                <a:solidFill>
                  <a:srgbClr val="FFFF00"/>
                </a:solidFill>
              </a:rPr>
              <a:t>th</a:t>
            </a:r>
            <a:r>
              <a:rPr lang="en-US" sz="2400" dirty="0">
                <a:solidFill>
                  <a:srgbClr val="FFFF00"/>
                </a:solidFill>
              </a:rPr>
              <a:t>  Factor </a:t>
            </a:r>
            <a:r>
              <a:rPr lang="en-US" sz="2400" dirty="0"/>
              <a:t>and </a:t>
            </a:r>
            <a:r>
              <a:rPr lang="en-US" sz="2400" dirty="0" smtClean="0">
                <a:solidFill>
                  <a:srgbClr val="FFFF00"/>
                </a:solidFill>
              </a:rPr>
              <a:t>V</a:t>
            </a:r>
            <a:r>
              <a:rPr lang="en-US" sz="2400" baseline="-25000" dirty="0" smtClean="0">
                <a:solidFill>
                  <a:srgbClr val="FFFF00"/>
                </a:solidFill>
              </a:rPr>
              <a:t>i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>
                <a:solidFill>
                  <a:srgbClr val="FFFF00"/>
                </a:solidFill>
              </a:rPr>
              <a:t>is the percentage of the variance </a:t>
            </a:r>
            <a:r>
              <a:rPr lang="en-US" sz="2400" dirty="0"/>
              <a:t>in the dataset explained by the </a:t>
            </a:r>
            <a:r>
              <a:rPr lang="en-US" sz="2400" b="1" dirty="0" err="1">
                <a:solidFill>
                  <a:srgbClr val="FFFF00"/>
                </a:solidFill>
              </a:rPr>
              <a:t>i</a:t>
            </a:r>
            <a:r>
              <a:rPr lang="en-US" sz="2400" b="1" baseline="30000" dirty="0" err="1">
                <a:solidFill>
                  <a:srgbClr val="FFFF00"/>
                </a:solidFill>
              </a:rPr>
              <a:t>th</a:t>
            </a:r>
            <a:r>
              <a:rPr lang="en-US" sz="2400" b="1" dirty="0">
                <a:solidFill>
                  <a:srgbClr val="FFFF00"/>
                </a:solidFill>
              </a:rPr>
              <a:t> Factor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5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42942" y="283334"/>
            <a:ext cx="68773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+mj-lt"/>
              </a:rPr>
              <a:t>Aggregation of Variables into the Index</a:t>
            </a:r>
            <a:endParaRPr lang="en-US" sz="3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9378" y="1904529"/>
            <a:ext cx="3785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(U.I.I)</a:t>
            </a:r>
            <a:r>
              <a:rPr lang="en-US" sz="2800" b="1" baseline="-25000" dirty="0" err="1">
                <a:solidFill>
                  <a:srgbClr val="FFFF00"/>
                </a:solidFill>
              </a:rPr>
              <a:t>i</a:t>
            </a:r>
            <a:r>
              <a:rPr lang="en-US" sz="2800" b="1" dirty="0">
                <a:solidFill>
                  <a:srgbClr val="FFFF00"/>
                </a:solidFill>
              </a:rPr>
              <a:t> = </a:t>
            </a:r>
            <a:r>
              <a:rPr lang="el-GR" sz="2800" b="1" dirty="0" smtClean="0">
                <a:solidFill>
                  <a:srgbClr val="FFFF00"/>
                </a:solidFill>
              </a:rPr>
              <a:t>Σ</a:t>
            </a:r>
            <a:r>
              <a:rPr lang="el-GR" sz="2800" b="1" baseline="30000" dirty="0" smtClean="0">
                <a:solidFill>
                  <a:srgbClr val="FFFF00"/>
                </a:solidFill>
              </a:rPr>
              <a:t>26</a:t>
            </a:r>
            <a:r>
              <a:rPr lang="en-US" sz="2800" b="1" baseline="-25000" dirty="0" smtClean="0">
                <a:solidFill>
                  <a:srgbClr val="FFFF00"/>
                </a:solidFill>
              </a:rPr>
              <a:t>j=1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</a:rPr>
              <a:t>(</a:t>
            </a:r>
            <a:r>
              <a:rPr lang="en-US" sz="2800" b="1" dirty="0" err="1">
                <a:solidFill>
                  <a:srgbClr val="FFFF00"/>
                </a:solidFill>
              </a:rPr>
              <a:t>C</a:t>
            </a:r>
            <a:r>
              <a:rPr lang="en-US" sz="2800" b="1" baseline="-25000" dirty="0" err="1">
                <a:solidFill>
                  <a:srgbClr val="FFFF00"/>
                </a:solidFill>
              </a:rPr>
              <a:t>ij</a:t>
            </a:r>
            <a:r>
              <a:rPr lang="en-US" sz="2800" b="1" dirty="0" err="1">
                <a:solidFill>
                  <a:srgbClr val="FFFF00"/>
                </a:solidFill>
              </a:rPr>
              <a:t>.w</a:t>
            </a:r>
            <a:r>
              <a:rPr lang="en-US" sz="2800" b="1" baseline="-25000" dirty="0" err="1">
                <a:solidFill>
                  <a:srgbClr val="FFFF00"/>
                </a:solidFill>
              </a:rPr>
              <a:t>j</a:t>
            </a:r>
            <a:r>
              <a:rPr lang="en-US" sz="2800" b="1" dirty="0">
                <a:solidFill>
                  <a:srgbClr val="FFFF00"/>
                </a:solidFill>
              </a:rPr>
              <a:t>) </a:t>
            </a:r>
          </a:p>
        </p:txBody>
      </p:sp>
      <p:sp>
        <p:nvSpPr>
          <p:cNvPr id="5" name="Rectangle 4"/>
          <p:cNvSpPr/>
          <p:nvPr/>
        </p:nvSpPr>
        <p:spPr>
          <a:xfrm>
            <a:off x="819884" y="3494946"/>
            <a:ext cx="77234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+mj-lt"/>
              </a:rPr>
              <a:t>where (U.I.I)</a:t>
            </a:r>
            <a:r>
              <a:rPr lang="en-US" sz="2400" baseline="-250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is Urban Intensity Index score for 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community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C</a:t>
            </a:r>
            <a:r>
              <a:rPr lang="en-US" sz="2400" baseline="-25000" dirty="0" err="1">
                <a:solidFill>
                  <a:srgbClr val="FFFF00"/>
                </a:solidFill>
                <a:latin typeface="+mj-lt"/>
              </a:rPr>
              <a:t>ij</a:t>
            </a:r>
            <a:r>
              <a:rPr lang="en-US" sz="2400" dirty="0">
                <a:latin typeface="+mj-lt"/>
              </a:rPr>
              <a:t> is the value of 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indicator j</a:t>
            </a:r>
            <a:r>
              <a:rPr lang="en-US" sz="2400" dirty="0">
                <a:latin typeface="+mj-lt"/>
              </a:rPr>
              <a:t> in community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solidFill>
                  <a:srgbClr val="FFFF00"/>
                </a:solidFill>
                <a:latin typeface="+mj-lt"/>
              </a:rPr>
              <a:t>wj</a:t>
            </a:r>
            <a:r>
              <a:rPr lang="en-US" sz="2400" dirty="0">
                <a:latin typeface="+mj-lt"/>
              </a:rPr>
              <a:t> is the </a:t>
            </a:r>
            <a:r>
              <a:rPr lang="en-US" sz="2400" dirty="0">
                <a:solidFill>
                  <a:srgbClr val="FFFF00"/>
                </a:solidFill>
                <a:latin typeface="+mj-lt"/>
              </a:rPr>
              <a:t>weight of indicator </a:t>
            </a:r>
            <a:r>
              <a:rPr lang="en-US" sz="2400" dirty="0" smtClean="0">
                <a:solidFill>
                  <a:srgbClr val="FFFF00"/>
                </a:solidFill>
                <a:latin typeface="+mj-lt"/>
              </a:rPr>
              <a:t>j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80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8184" y="167425"/>
            <a:ext cx="8268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Elimination of Redundant Variables/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Validation</a:t>
            </a:r>
            <a:endParaRPr lang="en-US" sz="28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357" y="1121532"/>
            <a:ext cx="863206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The </a:t>
            </a:r>
            <a:r>
              <a:rPr lang="en-US" sz="2200" b="1" dirty="0">
                <a:solidFill>
                  <a:srgbClr val="FFFF00"/>
                </a:solidFill>
              </a:rPr>
              <a:t>Urban Intensity Index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/>
              <a:t>was statistically validated using </a:t>
            </a:r>
            <a:r>
              <a:rPr lang="en-US" sz="2200" b="1" dirty="0" smtClean="0">
                <a:solidFill>
                  <a:srgbClr val="FFFF00"/>
                </a:solidFill>
              </a:rPr>
              <a:t>Multiple </a:t>
            </a:r>
            <a:r>
              <a:rPr lang="en-US" sz="2200" b="1" dirty="0">
                <a:solidFill>
                  <a:srgbClr val="FFFF00"/>
                </a:solidFill>
              </a:rPr>
              <a:t>R</a:t>
            </a:r>
            <a:r>
              <a:rPr lang="en-US" sz="2200" b="1" dirty="0" smtClean="0">
                <a:solidFill>
                  <a:srgbClr val="FFFF00"/>
                </a:solidFill>
              </a:rPr>
              <a:t>egression </a:t>
            </a:r>
            <a:r>
              <a:rPr lang="en-US" sz="2200" dirty="0"/>
              <a:t>analysis of both the </a:t>
            </a:r>
            <a:r>
              <a:rPr lang="en-US" sz="2200" b="1" dirty="0" smtClean="0">
                <a:solidFill>
                  <a:srgbClr val="FFFF00"/>
                </a:solidFill>
              </a:rPr>
              <a:t>Orthogonal </a:t>
            </a:r>
            <a:r>
              <a:rPr lang="en-US" sz="2200" b="1" dirty="0">
                <a:solidFill>
                  <a:srgbClr val="FFFF00"/>
                </a:solidFill>
              </a:rPr>
              <a:t>F</a:t>
            </a:r>
            <a:r>
              <a:rPr lang="en-US" sz="2200" b="1" dirty="0" smtClean="0">
                <a:solidFill>
                  <a:srgbClr val="FFFF00"/>
                </a:solidFill>
              </a:rPr>
              <a:t>actors</a:t>
            </a:r>
            <a:r>
              <a:rPr lang="en-US" sz="2200" b="1" dirty="0" smtClean="0"/>
              <a:t> </a:t>
            </a:r>
            <a:r>
              <a:rPr lang="en-US" sz="2200" dirty="0" smtClean="0"/>
              <a:t>and </a:t>
            </a:r>
            <a:r>
              <a:rPr lang="en-US" sz="2200" dirty="0"/>
              <a:t>the </a:t>
            </a:r>
            <a:r>
              <a:rPr lang="en-US" sz="2200" b="1" dirty="0">
                <a:solidFill>
                  <a:srgbClr val="FFFF00"/>
                </a:solidFill>
              </a:rPr>
              <a:t>O</a:t>
            </a:r>
            <a:r>
              <a:rPr lang="en-US" sz="2200" b="1" dirty="0" smtClean="0">
                <a:solidFill>
                  <a:srgbClr val="FFFF00"/>
                </a:solidFill>
              </a:rPr>
              <a:t>riginal </a:t>
            </a:r>
            <a:r>
              <a:rPr lang="en-US" sz="2200" b="1" dirty="0">
                <a:solidFill>
                  <a:srgbClr val="FFFF00"/>
                </a:solidFill>
              </a:rPr>
              <a:t>V</a:t>
            </a:r>
            <a:r>
              <a:rPr lang="en-US" sz="2200" b="1" dirty="0" smtClean="0">
                <a:solidFill>
                  <a:srgbClr val="FFFF00"/>
                </a:solidFill>
              </a:rPr>
              <a:t>ariables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r>
              <a:rPr lang="en-US" sz="2200" dirty="0" smtClean="0"/>
              <a:t>used</a:t>
            </a:r>
            <a:r>
              <a:rPr lang="en-US" sz="2200" dirty="0"/>
              <a:t> </a:t>
            </a:r>
            <a:r>
              <a:rPr lang="en-US" sz="2200" dirty="0" smtClean="0"/>
              <a:t>- 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</a:rPr>
              <a:t>Stepwise</a:t>
            </a:r>
            <a:r>
              <a:rPr lang="en-US" sz="2200" dirty="0" smtClean="0"/>
              <a:t> regression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b="1" dirty="0">
                <a:solidFill>
                  <a:srgbClr val="FFFF00"/>
                </a:solidFill>
              </a:rPr>
              <a:t>Durbin-Watson</a:t>
            </a:r>
            <a:r>
              <a:rPr lang="en-US" sz="2200" dirty="0"/>
              <a:t> measure was estimated to test the independence of </a:t>
            </a:r>
            <a:r>
              <a:rPr lang="en-US" sz="2200" dirty="0" smtClean="0"/>
              <a:t>residuals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solidFill>
                  <a:srgbClr val="FFFF00"/>
                </a:solidFill>
              </a:rPr>
              <a:t>Collinearity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en-US" sz="2200" b="1" dirty="0">
                <a:solidFill>
                  <a:srgbClr val="FFFF00"/>
                </a:solidFill>
              </a:rPr>
              <a:t>statistics </a:t>
            </a:r>
            <a:r>
              <a:rPr lang="en-US" sz="2200" dirty="0" smtClean="0"/>
              <a:t>– estimates of Tolerance , VIF-variance inflation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</a:rPr>
              <a:t>R</a:t>
            </a:r>
            <a:r>
              <a:rPr lang="en-US" sz="2200" b="1" baseline="30000" dirty="0" smtClean="0">
                <a:solidFill>
                  <a:srgbClr val="FFFF00"/>
                </a:solidFill>
              </a:rPr>
              <a:t>2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en-US" sz="2200" b="1" dirty="0">
                <a:solidFill>
                  <a:srgbClr val="FFFF00"/>
                </a:solidFill>
              </a:rPr>
              <a:t>and R</a:t>
            </a:r>
            <a:r>
              <a:rPr lang="en-US" sz="2200" b="1" baseline="30000" dirty="0">
                <a:solidFill>
                  <a:srgbClr val="FFFF00"/>
                </a:solidFill>
              </a:rPr>
              <a:t>2</a:t>
            </a:r>
            <a:r>
              <a:rPr lang="en-US" sz="2200" b="1" baseline="-25000" dirty="0">
                <a:solidFill>
                  <a:srgbClr val="FFFF00"/>
                </a:solidFill>
              </a:rPr>
              <a:t>adj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dirty="0" smtClean="0"/>
              <a:t>- compared </a:t>
            </a:r>
            <a:r>
              <a:rPr lang="en-US" sz="2200" dirty="0"/>
              <a:t>to determine the extent of variance </a:t>
            </a:r>
            <a:r>
              <a:rPr lang="en-US" sz="2200" dirty="0" smtClean="0"/>
              <a:t>inflation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All </a:t>
            </a:r>
            <a:r>
              <a:rPr lang="en-US" sz="2200" dirty="0"/>
              <a:t>regression assumptions of </a:t>
            </a:r>
            <a:r>
              <a:rPr lang="en-US" sz="2200" b="1" dirty="0">
                <a:solidFill>
                  <a:srgbClr val="FFFF00"/>
                </a:solidFill>
              </a:rPr>
              <a:t>Normality</a:t>
            </a:r>
            <a:r>
              <a:rPr lang="en-US" sz="2200" dirty="0"/>
              <a:t> </a:t>
            </a:r>
            <a:r>
              <a:rPr lang="en-US" sz="2200" dirty="0" smtClean="0"/>
              <a:t>&amp; </a:t>
            </a:r>
            <a:r>
              <a:rPr lang="en-US" sz="2200" b="1" dirty="0">
                <a:solidFill>
                  <a:srgbClr val="FFFF00"/>
                </a:solidFill>
              </a:rPr>
              <a:t>homoscedasticity</a:t>
            </a:r>
            <a:r>
              <a:rPr lang="en-US" sz="2200" dirty="0"/>
              <a:t> of residuals were </a:t>
            </a:r>
            <a:r>
              <a:rPr lang="en-US" sz="2200" dirty="0" smtClean="0"/>
              <a:t>tested</a:t>
            </a:r>
            <a:endParaRPr lang="en-US" sz="2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4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054452"/>
              </p:ext>
            </p:extLst>
          </p:nvPr>
        </p:nvGraphicFramePr>
        <p:xfrm>
          <a:off x="540912" y="802596"/>
          <a:ext cx="8139448" cy="5866076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2821"/>
                <a:gridCol w="29525"/>
                <a:gridCol w="3724043"/>
                <a:gridCol w="1056068"/>
                <a:gridCol w="1043189"/>
                <a:gridCol w="1004552"/>
                <a:gridCol w="618186"/>
                <a:gridCol w="631064"/>
              </a:tblGrid>
              <a:tr h="807608">
                <a:tc rowSpan="2" gridSpan="3"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Model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Unstandardized Coefficients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Standard </a:t>
                      </a:r>
                      <a:r>
                        <a:rPr lang="en-US" sz="1600" kern="1200" dirty="0" err="1">
                          <a:effectLst/>
                        </a:rPr>
                        <a:t>Coeff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Sig.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165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B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Std. Error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Beta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8892"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(Constant)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66082.46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517.8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127.6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892">
                <a:tc rowSpan="8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0000"/>
                          </a:solidFill>
                          <a:effectLst/>
                        </a:rPr>
                        <a:t>Built Environment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91225.14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rgbClr val="FF0000"/>
                          </a:solidFill>
                          <a:effectLst/>
                        </a:rPr>
                        <a:t>0.959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176.0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892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Socioeconomic Activity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15184.62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0.160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29.3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16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Utilities ( Internet &amp; Piped Water)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13091.73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0.138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25.3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71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Infrastructure Problems I (Flooding, Drainage, and Health)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-8555.32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-0.090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-16.6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7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Townhouse Density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6541.67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0.069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12.6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16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Infrastructure Problems II ( Sewage and Waste)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5727.82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0.060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11.1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7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Agricultural Cultivation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3731.23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0.039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7.2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7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830" marR="3683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FFFF00"/>
                          </a:solidFill>
                          <a:effectLst/>
                        </a:rPr>
                        <a:t>Lack of Access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1067.98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518.3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</a:rPr>
                        <a:t>0.011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2.1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0.04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3191" marR="3191" marT="319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470">
                <a:tc gridSpan="8"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en-US" sz="1600" kern="1200" dirty="0">
                          <a:effectLst/>
                        </a:rPr>
                        <a:t>Dependent Variable: Urban Intensity Index Value</a:t>
                      </a:r>
                      <a:endParaRPr lang="en-US" sz="16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  <a:tabLst>
                          <a:tab pos="457200" algn="l"/>
                        </a:tabLst>
                      </a:pPr>
                      <a:r>
                        <a:rPr lang="en-US" sz="1600" kern="1200" dirty="0">
                          <a:effectLst/>
                        </a:rPr>
                        <a:t>R</a:t>
                      </a:r>
                      <a:r>
                        <a:rPr lang="en-US" sz="1600" kern="1200" baseline="30000" dirty="0">
                          <a:effectLst/>
                        </a:rPr>
                        <a:t>2</a:t>
                      </a:r>
                      <a:r>
                        <a:rPr lang="en-US" sz="1600" kern="1200" dirty="0">
                          <a:effectLst/>
                        </a:rPr>
                        <a:t> = 0.983, R</a:t>
                      </a:r>
                      <a:r>
                        <a:rPr lang="en-US" sz="1600" kern="1200" baseline="30000" dirty="0">
                          <a:effectLst/>
                        </a:rPr>
                        <a:t>2</a:t>
                      </a:r>
                      <a:r>
                        <a:rPr lang="en-US" sz="1600" kern="1200" baseline="-25000" dirty="0">
                          <a:effectLst/>
                        </a:rPr>
                        <a:t>adj</a:t>
                      </a:r>
                      <a:r>
                        <a:rPr lang="en-US" sz="1600" kern="1200" dirty="0">
                          <a:effectLst/>
                        </a:rPr>
                        <a:t> =0.983, Durbin-Watson statistic =1.835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91" marR="3191" marT="3191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8343" y="218941"/>
            <a:ext cx="6645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Regression Analysis with </a:t>
            </a:r>
            <a:r>
              <a:rPr lang="en-US" sz="2800" b="1" dirty="0" smtClean="0">
                <a:solidFill>
                  <a:srgbClr val="FFFF00"/>
                </a:solidFill>
              </a:rPr>
              <a:t>Factors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3594" y="180304"/>
            <a:ext cx="580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Regression Analysis with </a:t>
            </a:r>
            <a:r>
              <a:rPr lang="en-US" sz="3000" b="1" dirty="0" smtClean="0">
                <a:solidFill>
                  <a:srgbClr val="FFFF00"/>
                </a:solidFill>
              </a:rPr>
              <a:t>Original Variables</a:t>
            </a:r>
            <a:endParaRPr lang="en-US" sz="3000" b="1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4861" y="1662989"/>
            <a:ext cx="83541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Repeated Regression </a:t>
            </a:r>
            <a:r>
              <a:rPr lang="en-US" sz="2400" dirty="0"/>
              <a:t>Analyses, </a:t>
            </a:r>
            <a:r>
              <a:rPr lang="en-US" sz="2400" dirty="0" smtClean="0"/>
              <a:t>using </a:t>
            </a:r>
            <a:r>
              <a:rPr lang="en-US" sz="2400" dirty="0"/>
              <a:t>the </a:t>
            </a:r>
            <a:r>
              <a:rPr lang="en-US" sz="2400" dirty="0" err="1"/>
              <a:t>collinearity</a:t>
            </a:r>
            <a:r>
              <a:rPr lang="en-US" sz="2400" dirty="0"/>
              <a:t> statistics </a:t>
            </a:r>
            <a:r>
              <a:rPr lang="en-US" sz="2400" b="1" dirty="0" smtClean="0"/>
              <a:t>to remove redundant variables</a:t>
            </a:r>
            <a:r>
              <a:rPr lang="en-US" sz="2400" dirty="0" smtClean="0"/>
              <a:t>, resulted </a:t>
            </a:r>
            <a:r>
              <a:rPr lang="en-US" sz="2400" dirty="0"/>
              <a:t>in extraction from the full index dataset (29 variables) </a:t>
            </a:r>
            <a:r>
              <a:rPr lang="en-US" sz="2400" dirty="0" smtClean="0"/>
              <a:t>to </a:t>
            </a:r>
            <a:r>
              <a:rPr lang="en-US" sz="2400" b="1" dirty="0" smtClean="0">
                <a:solidFill>
                  <a:srgbClr val="FFFF00"/>
                </a:solidFill>
              </a:rPr>
              <a:t>7 predictors</a:t>
            </a:r>
          </a:p>
          <a:p>
            <a:endParaRPr lang="en-US" sz="2400" b="1" dirty="0" smtClean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99.5</a:t>
            </a:r>
            <a:r>
              <a:rPr lang="en-US" sz="2400" b="1" dirty="0">
                <a:solidFill>
                  <a:srgbClr val="FFFF00"/>
                </a:solidFill>
              </a:rPr>
              <a:t>%</a:t>
            </a:r>
            <a:r>
              <a:rPr lang="en-US" sz="2400" dirty="0"/>
              <a:t> of the variation in Urban Intensity Index scores is explained by the </a:t>
            </a:r>
            <a:r>
              <a:rPr lang="en-US" sz="2400" dirty="0" smtClean="0"/>
              <a:t>model with the original variables</a:t>
            </a:r>
          </a:p>
          <a:p>
            <a:endParaRPr lang="en-US" sz="2400" dirty="0"/>
          </a:p>
          <a:p>
            <a:r>
              <a:rPr lang="en-US" sz="2400" dirty="0"/>
              <a:t>U.I.I. (R) = 1281.59 + </a:t>
            </a:r>
            <a:r>
              <a:rPr lang="en-US" sz="2400" dirty="0" smtClean="0"/>
              <a:t>185.92 (</a:t>
            </a:r>
            <a:r>
              <a:rPr lang="en-US" sz="2400" b="1" dirty="0">
                <a:solidFill>
                  <a:srgbClr val="FFFF00"/>
                </a:solidFill>
              </a:rPr>
              <a:t>Household Density</a:t>
            </a:r>
            <a:r>
              <a:rPr lang="en-US" sz="2400" dirty="0"/>
              <a:t>) -</a:t>
            </a:r>
            <a:r>
              <a:rPr lang="en-US" sz="2400" dirty="0" smtClean="0"/>
              <a:t>16496.8 </a:t>
            </a:r>
            <a:r>
              <a:rPr lang="en-US" sz="2400" b="1" dirty="0" smtClean="0">
                <a:solidFill>
                  <a:srgbClr val="FFFF00"/>
                </a:solidFill>
              </a:rPr>
              <a:t>(</a:t>
            </a:r>
            <a:r>
              <a:rPr lang="en-US" sz="2400" b="1" dirty="0">
                <a:solidFill>
                  <a:srgbClr val="FFFF00"/>
                </a:solidFill>
              </a:rPr>
              <a:t>Flats/Apartments) </a:t>
            </a:r>
            <a:r>
              <a:rPr lang="en-US" sz="2400" dirty="0"/>
              <a:t>+ 24.62(</a:t>
            </a:r>
            <a:r>
              <a:rPr lang="en-US" sz="2400" b="1" dirty="0">
                <a:solidFill>
                  <a:srgbClr val="FFFF00"/>
                </a:solidFill>
              </a:rPr>
              <a:t>Business Density</a:t>
            </a:r>
            <a:r>
              <a:rPr lang="en-US" sz="2400" dirty="0"/>
              <a:t>)</a:t>
            </a:r>
            <a:r>
              <a:rPr lang="en-US" sz="2400" baseline="-25000" dirty="0"/>
              <a:t> </a:t>
            </a:r>
            <a:r>
              <a:rPr lang="en-US" sz="2400" dirty="0"/>
              <a:t>+ 3352.73(</a:t>
            </a:r>
            <a:r>
              <a:rPr lang="en-US" sz="2400" b="1" dirty="0">
                <a:solidFill>
                  <a:srgbClr val="FFFF00"/>
                </a:solidFill>
              </a:rPr>
              <a:t>Public Piped Water into Dwelling</a:t>
            </a:r>
            <a:r>
              <a:rPr lang="en-US" sz="2400" dirty="0"/>
              <a:t>) + 129.5(</a:t>
            </a:r>
            <a:r>
              <a:rPr lang="en-US" sz="2400" b="1" dirty="0">
                <a:solidFill>
                  <a:srgbClr val="FFFF00"/>
                </a:solidFill>
              </a:rPr>
              <a:t>Agricultural Density</a:t>
            </a:r>
            <a:r>
              <a:rPr lang="en-US" sz="2400" dirty="0"/>
              <a:t>) -505.84(</a:t>
            </a:r>
            <a:r>
              <a:rPr lang="en-US" sz="2400" b="1" dirty="0">
                <a:solidFill>
                  <a:srgbClr val="FFFF00"/>
                </a:solidFill>
              </a:rPr>
              <a:t>Institution Density</a:t>
            </a:r>
            <a:r>
              <a:rPr lang="en-US" sz="2400" dirty="0"/>
              <a:t>) -8219.57(</a:t>
            </a:r>
            <a:r>
              <a:rPr lang="en-US" sz="2400" b="1" dirty="0">
                <a:solidFill>
                  <a:srgbClr val="FFFF00"/>
                </a:solidFill>
              </a:rPr>
              <a:t>Townhouses/Duplexes</a:t>
            </a:r>
            <a:r>
              <a:rPr lang="en-US" sz="2400" dirty="0"/>
              <a:t>)</a:t>
            </a:r>
            <a:r>
              <a:rPr lang="en-US" sz="2400" baseline="-25000" dirty="0"/>
              <a:t>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9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17" y="1117951"/>
            <a:ext cx="7096259" cy="2578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228041" y="369788"/>
            <a:ext cx="5351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+mj-lt"/>
              </a:rPr>
              <a:t>Global  Urbanization</a:t>
            </a:r>
            <a:endParaRPr lang="en-US" sz="30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729" y="3890402"/>
            <a:ext cx="76886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Currently more than </a:t>
            </a:r>
            <a:r>
              <a:rPr lang="en-US" sz="2400" b="1" dirty="0">
                <a:solidFill>
                  <a:srgbClr val="FFFF00"/>
                </a:solidFill>
              </a:rPr>
              <a:t>50%</a:t>
            </a:r>
            <a:r>
              <a:rPr lang="en-US" sz="2400" dirty="0"/>
              <a:t> of the </a:t>
            </a:r>
            <a:r>
              <a:rPr lang="en-US" sz="2400" b="1" dirty="0">
                <a:solidFill>
                  <a:srgbClr val="FFFF00"/>
                </a:solidFill>
              </a:rPr>
              <a:t>world’s population </a:t>
            </a:r>
            <a:r>
              <a:rPr lang="en-US" sz="2400" dirty="0"/>
              <a:t>live in </a:t>
            </a:r>
            <a:r>
              <a:rPr lang="en-US" sz="2400" b="1" dirty="0">
                <a:solidFill>
                  <a:srgbClr val="FFFF00"/>
                </a:solidFill>
              </a:rPr>
              <a:t>urban </a:t>
            </a:r>
            <a:r>
              <a:rPr lang="en-US" sz="2400" b="1" dirty="0" smtClean="0">
                <a:solidFill>
                  <a:srgbClr val="FFFF00"/>
                </a:solidFill>
              </a:rPr>
              <a:t>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Future </a:t>
            </a:r>
            <a:r>
              <a:rPr lang="en-US" sz="2400" dirty="0"/>
              <a:t>projections indicate that populations within these areas, as well as the global urban acreage, will continue to </a:t>
            </a:r>
            <a:r>
              <a:rPr lang="en-US" sz="2400" dirty="0" smtClean="0"/>
              <a:t>increase - (United </a:t>
            </a:r>
            <a:r>
              <a:rPr lang="en-US" sz="2400" dirty="0"/>
              <a:t>Nations, 2014</a:t>
            </a:r>
            <a:r>
              <a:rPr lang="en-US" sz="2400" dirty="0" smtClean="0"/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901521"/>
            <a:ext cx="8279704" cy="5385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6580" y="321973"/>
            <a:ext cx="7545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Index Means for Regions in Trinidad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1417320"/>
            <a:ext cx="6217920" cy="4023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3040" y="373489"/>
            <a:ext cx="7545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Index Means for Parishes in Tobago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491" y="298449"/>
            <a:ext cx="7881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+mj-lt"/>
              </a:rPr>
              <a:t>Urban Intensity Index Classification- </a:t>
            </a:r>
            <a:r>
              <a:rPr lang="en-US" sz="3000" b="1" i="1" dirty="0" smtClean="0">
                <a:latin typeface="+mj-lt"/>
              </a:rPr>
              <a:t>practical necessity</a:t>
            </a:r>
            <a:endParaRPr lang="en-US" sz="3000" b="1" i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411" y="1275010"/>
            <a:ext cx="788831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Classification of the Urban Intensity Index provides a measure of urban intensity that is at a scale between the community and the regional </a:t>
            </a:r>
            <a:r>
              <a:rPr lang="en-US" sz="2400" dirty="0" smtClean="0"/>
              <a:t>level -</a:t>
            </a:r>
            <a:endParaRPr lang="en-US" sz="2400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Difficulty in ascertaining important </a:t>
            </a:r>
            <a:r>
              <a:rPr lang="en-US" sz="2400" dirty="0"/>
              <a:t>trends from a community by community </a:t>
            </a:r>
            <a:r>
              <a:rPr lang="en-US" sz="2400" dirty="0" smtClean="0"/>
              <a:t>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Heterogeneity </a:t>
            </a:r>
            <a:r>
              <a:rPr lang="en-US" sz="2400" dirty="0"/>
              <a:t>in urban intensity within regions and </a:t>
            </a:r>
            <a:r>
              <a:rPr lang="en-US" sz="2400" dirty="0" smtClean="0"/>
              <a:t>parishes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Rendering </a:t>
            </a:r>
            <a:r>
              <a:rPr lang="en-US" sz="2400" b="1" dirty="0">
                <a:solidFill>
                  <a:srgbClr val="FF0000"/>
                </a:solidFill>
              </a:rPr>
              <a:t>the index a more </a:t>
            </a:r>
            <a:r>
              <a:rPr lang="en-US" sz="2400" b="1" dirty="0" smtClean="0">
                <a:solidFill>
                  <a:srgbClr val="FF0000"/>
                </a:solidFill>
              </a:rPr>
              <a:t>practical </a:t>
            </a:r>
            <a:r>
              <a:rPr lang="en-US" sz="2400" b="1" dirty="0">
                <a:solidFill>
                  <a:srgbClr val="FF0000"/>
                </a:solidFill>
              </a:rPr>
              <a:t>tool for decision makers and other </a:t>
            </a:r>
            <a:r>
              <a:rPr lang="en-US" sz="2400" b="1" dirty="0" smtClean="0">
                <a:solidFill>
                  <a:srgbClr val="FF0000"/>
                </a:solidFill>
              </a:rPr>
              <a:t>stakeholders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8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3658" y="398103"/>
            <a:ext cx="70457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/>
              <a:t>Urban Intensity Index Classification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8868" y="1643155"/>
            <a:ext cx="7862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dirty="0">
                <a:solidFill>
                  <a:srgbClr val="FFFF00"/>
                </a:solidFill>
              </a:rPr>
              <a:t>frequency distribution</a:t>
            </a:r>
            <a:r>
              <a:rPr lang="en-US" sz="2400" dirty="0"/>
              <a:t> of the </a:t>
            </a:r>
            <a:r>
              <a:rPr lang="en-US" sz="2400" b="1" dirty="0">
                <a:solidFill>
                  <a:srgbClr val="FFFF00"/>
                </a:solidFill>
              </a:rPr>
              <a:t>index scores </a:t>
            </a:r>
            <a:r>
              <a:rPr lang="en-US" sz="2400" dirty="0"/>
              <a:t>was studied to determine the appropriate points for </a:t>
            </a:r>
            <a:r>
              <a:rPr lang="en-US" sz="2400" b="1" dirty="0" smtClean="0">
                <a:solidFill>
                  <a:srgbClr val="FFFF00"/>
                </a:solidFill>
              </a:rPr>
              <a:t>sub-division</a:t>
            </a:r>
            <a:r>
              <a:rPr lang="en-US" sz="2400" dirty="0" smtClean="0"/>
              <a:t> of the index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>
                <a:solidFill>
                  <a:srgbClr val="FFFF00"/>
                </a:solidFill>
              </a:rPr>
              <a:t>total range </a:t>
            </a:r>
            <a:r>
              <a:rPr lang="en-US" sz="2400" dirty="0"/>
              <a:t>of index values for the </a:t>
            </a:r>
            <a:r>
              <a:rPr lang="en-US" sz="2400" b="1" dirty="0">
                <a:solidFill>
                  <a:srgbClr val="FFFF00"/>
                </a:solidFill>
              </a:rPr>
              <a:t>581 communities</a:t>
            </a:r>
            <a:r>
              <a:rPr lang="en-US" sz="2400" dirty="0"/>
              <a:t> was sub-divided </a:t>
            </a:r>
            <a:r>
              <a:rPr lang="en-US" sz="2400" dirty="0" smtClean="0"/>
              <a:t>once into </a:t>
            </a:r>
            <a:r>
              <a:rPr lang="en-US" sz="2400" b="1" dirty="0" smtClean="0">
                <a:solidFill>
                  <a:srgbClr val="FFFF00"/>
                </a:solidFill>
              </a:rPr>
              <a:t>10 classes </a:t>
            </a:r>
            <a:r>
              <a:rPr lang="en-US" sz="2400" dirty="0"/>
              <a:t>and </a:t>
            </a:r>
            <a:r>
              <a:rPr lang="en-US" sz="2400" dirty="0" smtClean="0"/>
              <a:t>once into </a:t>
            </a:r>
            <a:r>
              <a:rPr lang="en-US" sz="2400" b="1" dirty="0" smtClean="0">
                <a:solidFill>
                  <a:srgbClr val="FFFF00"/>
                </a:solidFill>
              </a:rPr>
              <a:t>8 classes </a:t>
            </a:r>
            <a:r>
              <a:rPr lang="en-US" sz="2400" dirty="0"/>
              <a:t>of </a:t>
            </a:r>
            <a:r>
              <a:rPr lang="en-US" sz="2400" b="1" dirty="0">
                <a:solidFill>
                  <a:srgbClr val="FFFF00"/>
                </a:solidFill>
              </a:rPr>
              <a:t>increasing</a:t>
            </a:r>
            <a:r>
              <a:rPr lang="en-US" sz="2400" dirty="0"/>
              <a:t> urban </a:t>
            </a:r>
            <a:r>
              <a:rPr lang="en-US" sz="2400" dirty="0" smtClean="0"/>
              <a:t>intensity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9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9475" y="67280"/>
            <a:ext cx="78625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Index Ranges for the 10 and 8 Category Index Classifications</a:t>
            </a:r>
            <a:endParaRPr lang="en-US" sz="2800" b="1" dirty="0">
              <a:latin typeface="+mj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704654"/>
              </p:ext>
            </p:extLst>
          </p:nvPr>
        </p:nvGraphicFramePr>
        <p:xfrm>
          <a:off x="759853" y="1100070"/>
          <a:ext cx="7817478" cy="515154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605826"/>
                <a:gridCol w="2605826"/>
                <a:gridCol w="2605826"/>
              </a:tblGrid>
              <a:tr h="41719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Urban Intensity Class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Classification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71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 </a:t>
                      </a:r>
                      <a:r>
                        <a:rPr lang="en-US" sz="1800" dirty="0" smtClean="0">
                          <a:effectLst/>
                        </a:rPr>
                        <a:t>Categories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 categories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75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less than 5, 000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less than 25 000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5, 000 to 14, 999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25 000 to 74 999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15, 000 to 24, 999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75 000 to 124 999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25, 000 to 74, 999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125,000 to 199, 999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75, 000 to 124, 999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200, 000 to 249,999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125, 000 to 199, 999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250 000 to 324 999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200, 000 to 249, 999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325,000 to 399,999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250, 000 to 324, 999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400, 000 or greater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20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325, 000 to 399,999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400,000 or greater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7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8044" y="309093"/>
            <a:ext cx="4945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Classification Validation – Goodness of Fit</a:t>
            </a:r>
          </a:p>
        </p:txBody>
      </p:sp>
      <p:sp>
        <p:nvSpPr>
          <p:cNvPr id="3" name="Rectangle 2"/>
          <p:cNvSpPr/>
          <p:nvPr/>
        </p:nvSpPr>
        <p:spPr>
          <a:xfrm>
            <a:off x="662455" y="1604930"/>
            <a:ext cx="789636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Discriminant </a:t>
            </a:r>
            <a:r>
              <a:rPr lang="en-US" sz="2400" b="1" dirty="0">
                <a:solidFill>
                  <a:srgbClr val="FFFF00"/>
                </a:solidFill>
              </a:rPr>
              <a:t>analysis </a:t>
            </a:r>
            <a:r>
              <a:rPr lang="en-US" sz="2400" dirty="0"/>
              <a:t>was conducted to test the </a:t>
            </a:r>
            <a:r>
              <a:rPr lang="en-US" sz="2400" b="1" dirty="0">
                <a:solidFill>
                  <a:srgbClr val="FFFF00"/>
                </a:solidFill>
              </a:rPr>
              <a:t>validity </a:t>
            </a:r>
            <a:r>
              <a:rPr lang="en-US" sz="2400" dirty="0"/>
              <a:t>of the </a:t>
            </a:r>
            <a:r>
              <a:rPr lang="en-US" sz="2400" b="1" dirty="0">
                <a:solidFill>
                  <a:srgbClr val="FFFF00"/>
                </a:solidFill>
              </a:rPr>
              <a:t>two classifications </a:t>
            </a:r>
            <a:r>
              <a:rPr lang="en-US" sz="2400" dirty="0"/>
              <a:t>of the Urban Intensity Index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goodness of fit of the classification was estimated from the matrix of classification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15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6676" y="309093"/>
            <a:ext cx="6542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Discriminant Analysis Assumptions</a:t>
            </a:r>
            <a:endParaRPr lang="en-US" sz="28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7162" y="1225689"/>
            <a:ext cx="80814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Assumptions tested for residuals and predictors: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Independence </a:t>
            </a:r>
            <a:r>
              <a:rPr lang="en-US" sz="2400" dirty="0"/>
              <a:t>(or </a:t>
            </a:r>
            <a:r>
              <a:rPr lang="en-US" sz="2400" dirty="0" err="1"/>
              <a:t>collinearity</a:t>
            </a:r>
            <a:r>
              <a:rPr lang="en-US" sz="2400" dirty="0"/>
              <a:t> of predictors</a:t>
            </a:r>
            <a:r>
              <a:rPr lang="en-US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Homoscedasticity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Multivariate Normality</a:t>
            </a:r>
          </a:p>
          <a:p>
            <a:endParaRPr lang="en-US" sz="2400" dirty="0"/>
          </a:p>
          <a:p>
            <a:r>
              <a:rPr lang="en-US" sz="2400" dirty="0" smtClean="0"/>
              <a:t>In addition</a:t>
            </a:r>
            <a:r>
              <a:rPr lang="en-US" sz="2400" dirty="0"/>
              <a:t>:</a:t>
            </a:r>
            <a:endParaRPr lang="en-US" sz="2400" dirty="0" smtClean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</a:t>
            </a:r>
            <a:r>
              <a:rPr lang="en-US" sz="2400" dirty="0" smtClean="0"/>
              <a:t>qual </a:t>
            </a:r>
            <a:r>
              <a:rPr lang="en-US" sz="2400" dirty="0"/>
              <a:t>covariance matrices checked with Box’s M </a:t>
            </a:r>
            <a:r>
              <a:rPr lang="en-US" sz="2400" dirty="0" smtClean="0"/>
              <a:t>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Class </a:t>
            </a:r>
            <a:r>
              <a:rPr lang="en-US" sz="2400" dirty="0"/>
              <a:t>means and standard deviations were compared to ensure that there were no patterns 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0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65303"/>
              </p:ext>
            </p:extLst>
          </p:nvPr>
        </p:nvGraphicFramePr>
        <p:xfrm>
          <a:off x="489398" y="1249252"/>
          <a:ext cx="8345511" cy="481669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758421"/>
                <a:gridCol w="2105241"/>
                <a:gridCol w="1468191"/>
                <a:gridCol w="1507113"/>
                <a:gridCol w="1506545"/>
              </a:tblGrid>
              <a:tr h="39907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CLASSIFIC-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-</a:t>
                      </a:r>
                      <a:r>
                        <a:rPr lang="en-US" sz="2000" dirty="0">
                          <a:effectLst/>
                        </a:rPr>
                        <a:t>ATION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INDEPENDENT VARIABLES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CORRECT % CLASSIFICATION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635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SELECTED CASES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UNSELECT-ED </a:t>
                      </a:r>
                      <a:r>
                        <a:rPr lang="en-US" sz="2000" dirty="0">
                          <a:effectLst/>
                        </a:rPr>
                        <a:t>CASES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CROSS-VALIDATED CASES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56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 CLASSES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 FACTORS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71.0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61.0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65.1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56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 CLASSES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 FACTORS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89.1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80.2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85.6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 CLASSES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 Original Variables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69.3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65.0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65.6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1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 CLASSES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7 Original variables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92.3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93.2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</a:rPr>
                        <a:t>89.6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53415" y="311119"/>
            <a:ext cx="8390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+mj-lt"/>
              </a:rPr>
              <a:t>Discriminant Analysis Classification Results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0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290336"/>
            <a:ext cx="7808889" cy="51104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6580" y="321973"/>
            <a:ext cx="7545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Distribution of Index Classes - Trinidad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0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47" y="1453496"/>
            <a:ext cx="6486706" cy="4285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6580" y="321973"/>
            <a:ext cx="7545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Distribution of Index Classes - Tobago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7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8" y="1195051"/>
            <a:ext cx="8771586" cy="50638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8077" y="344737"/>
            <a:ext cx="72862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Urbanization in Trinidad and Tobago  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01555" y="1195051"/>
            <a:ext cx="3142445" cy="267765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Urban areas comprise </a:t>
            </a:r>
            <a:r>
              <a:rPr lang="en-US" sz="2400" b="1" dirty="0">
                <a:solidFill>
                  <a:srgbClr val="FFFF00"/>
                </a:solidFill>
              </a:rPr>
              <a:t>12%</a:t>
            </a:r>
            <a:r>
              <a:rPr lang="en-US" sz="2400" dirty="0"/>
              <a:t> of the total land </a:t>
            </a:r>
            <a:r>
              <a:rPr lang="en-US" sz="2400" dirty="0" smtClean="0"/>
              <a:t>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60</a:t>
            </a:r>
            <a:r>
              <a:rPr lang="en-US" sz="2400" b="1" dirty="0">
                <a:solidFill>
                  <a:srgbClr val="FFFF00"/>
                </a:solidFill>
              </a:rPr>
              <a:t>%</a:t>
            </a:r>
            <a:r>
              <a:rPr lang="en-US" sz="2400" dirty="0"/>
              <a:t> of the </a:t>
            </a:r>
            <a:r>
              <a:rPr lang="en-US" sz="2400" b="1" dirty="0">
                <a:solidFill>
                  <a:srgbClr val="FFFF00"/>
                </a:solidFill>
              </a:rPr>
              <a:t>population</a:t>
            </a:r>
            <a:r>
              <a:rPr lang="en-US" sz="2400" dirty="0"/>
              <a:t> live in urban areas     </a:t>
            </a:r>
            <a:endParaRPr lang="en-US" sz="2400" dirty="0" smtClean="0"/>
          </a:p>
          <a:p>
            <a:r>
              <a:rPr lang="en-US" sz="2400" dirty="0" smtClean="0"/>
              <a:t>- (</a:t>
            </a:r>
            <a:r>
              <a:rPr lang="en-US" sz="2400" dirty="0"/>
              <a:t>CSO, 2008)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0466"/>
              </p:ext>
            </p:extLst>
          </p:nvPr>
        </p:nvGraphicFramePr>
        <p:xfrm>
          <a:off x="456343" y="191222"/>
          <a:ext cx="8420100" cy="6315385"/>
        </p:xfrm>
        <a:graphic>
          <a:graphicData uri="http://schemas.openxmlformats.org/drawingml/2006/table">
            <a:tbl>
              <a:tblPr firstRow="1" firstCol="1" bandRow="1"/>
              <a:tblGrid>
                <a:gridCol w="1251228"/>
                <a:gridCol w="835273"/>
                <a:gridCol w="912738"/>
                <a:gridCol w="921159"/>
                <a:gridCol w="921159"/>
                <a:gridCol w="919475"/>
                <a:gridCol w="919475"/>
                <a:gridCol w="919475"/>
                <a:gridCol w="820118"/>
              </a:tblGrid>
              <a:tr h="26221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Region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Urban Intensity Class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14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1 - &gt;25,000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2 - 25,000 to 74,999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3 - 75,000 to 124,999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4 - 125,000 to 199,999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5 - 200,000 to 249,999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6 - 250,000 to 324,999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7 - 325,000 to 399,999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 </a:t>
                      </a:r>
                      <a:r>
                        <a:rPr lang="en-US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≥400K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Arima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B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Port of Spain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B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San Fernando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B1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5146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San Juan\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Lav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28.9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10.5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10.5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13.2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1044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Tuna\ </a:t>
                      </a:r>
                      <a:r>
                        <a:rPr lang="en-US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Piarco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29.9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23.9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20.9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11.9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3.0</a:t>
                      </a: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6.0</a:t>
                      </a: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1.5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Diego Martin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2.2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Chaguanas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5.6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5.6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177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Patrick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7.1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146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Cva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\ Tab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\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Tal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31.9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9.9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2.2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Penal\Debe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Point Fortin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36.4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Princes Town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6.1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Siparia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Andrew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17.6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23.5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David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John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87.5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12.5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146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Rio\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Mayaro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E7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96.2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SangreGrande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E7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95.0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2.5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2.5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George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E7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Mary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E7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17573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 Paul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E7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9906" marR="49906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59487" y="128789"/>
            <a:ext cx="5973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UII Construction-Highlights</a:t>
            </a:r>
            <a:endParaRPr lang="en-US" sz="3200" b="1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16861231"/>
              </p:ext>
            </p:extLst>
          </p:nvPr>
        </p:nvGraphicFramePr>
        <p:xfrm>
          <a:off x="180304" y="713564"/>
          <a:ext cx="8718997" cy="5856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67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737746"/>
            <a:ext cx="7543800" cy="3566160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/>
              <a:t/>
            </a:r>
            <a:br>
              <a:rPr lang="en-US" sz="6000" b="1" dirty="0"/>
            </a:br>
            <a:r>
              <a:rPr lang="en-US" sz="6000" b="1" i="1" dirty="0" smtClean="0"/>
              <a:t>Construction </a:t>
            </a:r>
            <a:r>
              <a:rPr lang="en-US" sz="6000" b="1" i="1" dirty="0"/>
              <a:t>of Ecosystem Services Scales </a:t>
            </a:r>
            <a:r>
              <a:rPr lang="en-US" sz="6000" b="1" i="1" smtClean="0"/>
              <a:t>and Indexes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8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93269052"/>
              </p:ext>
            </p:extLst>
          </p:nvPr>
        </p:nvGraphicFramePr>
        <p:xfrm>
          <a:off x="1142114" y="1454862"/>
          <a:ext cx="7117724" cy="4849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2567" y="231446"/>
            <a:ext cx="78045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 </a:t>
            </a:r>
            <a:r>
              <a:rPr lang="en-US" sz="3000" b="1" dirty="0" smtClean="0">
                <a:latin typeface="+mj-lt"/>
              </a:rPr>
              <a:t>     </a:t>
            </a:r>
            <a:r>
              <a:rPr lang="en-US" sz="3000" b="1" dirty="0">
                <a:latin typeface="+mj-lt"/>
              </a:rPr>
              <a:t>Urban Ecosystem </a:t>
            </a:r>
            <a:r>
              <a:rPr lang="en-US" sz="3000" b="1" dirty="0" smtClean="0">
                <a:latin typeface="+mj-lt"/>
              </a:rPr>
              <a:t>Service Metrics                                                     </a:t>
            </a:r>
            <a:r>
              <a:rPr lang="en-US" sz="3000" b="1" dirty="0" smtClean="0">
                <a:solidFill>
                  <a:srgbClr val="FF0000"/>
                </a:solidFill>
                <a:latin typeface="+mj-lt"/>
              </a:rPr>
              <a:t>(survey scales)</a:t>
            </a:r>
            <a:endParaRPr lang="en-US" sz="3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9403" y="244698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Urban  </a:t>
            </a:r>
            <a:r>
              <a:rPr lang="en-US" sz="2800" b="1" dirty="0">
                <a:latin typeface="+mj-lt"/>
              </a:rPr>
              <a:t>Ecosystem </a:t>
            </a:r>
            <a:r>
              <a:rPr lang="en-US" sz="2800" b="1" dirty="0" smtClean="0">
                <a:latin typeface="+mj-lt"/>
              </a:rPr>
              <a:t>Service Metrics-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Indexes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11467895"/>
              </p:ext>
            </p:extLst>
          </p:nvPr>
        </p:nvGraphicFramePr>
        <p:xfrm>
          <a:off x="1098997" y="1409877"/>
          <a:ext cx="7182119" cy="4990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5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0643" y="385224"/>
            <a:ext cx="5715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+mj-lt"/>
              </a:rPr>
              <a:t>Demographics of Respondents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4472" y="1256467"/>
            <a:ext cx="8313314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Respondents </a:t>
            </a:r>
            <a:r>
              <a:rPr lang="en-US" sz="2400" dirty="0"/>
              <a:t>were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54.4</a:t>
            </a:r>
            <a:r>
              <a:rPr lang="en-US" sz="2400" dirty="0"/>
              <a:t>% </a:t>
            </a:r>
            <a:r>
              <a:rPr lang="en-US" sz="2400" b="1" dirty="0" smtClean="0">
                <a:solidFill>
                  <a:srgbClr val="FFFF00"/>
                </a:solidFill>
              </a:rPr>
              <a:t>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57.7% </a:t>
            </a:r>
            <a:r>
              <a:rPr lang="en-US" sz="2400" b="1" dirty="0" smtClean="0">
                <a:solidFill>
                  <a:srgbClr val="FFFF00"/>
                </a:solidFill>
              </a:rPr>
              <a:t>Employed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Majority were within the </a:t>
            </a:r>
            <a:r>
              <a:rPr lang="en-US" sz="2400" b="1" dirty="0">
                <a:solidFill>
                  <a:srgbClr val="FFFF00"/>
                </a:solidFill>
              </a:rPr>
              <a:t>age group 18 to </a:t>
            </a:r>
            <a:r>
              <a:rPr lang="en-US" sz="2400" b="1" dirty="0" smtClean="0">
                <a:solidFill>
                  <a:srgbClr val="FFFF00"/>
                </a:solidFill>
              </a:rPr>
              <a:t>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</a:rPr>
              <a:t>80% </a:t>
            </a:r>
            <a:r>
              <a:rPr lang="en-US" sz="2400" dirty="0"/>
              <a:t>had at least a secondary school </a:t>
            </a:r>
            <a:r>
              <a:rPr lang="en-US" sz="2400" b="1" dirty="0" smtClean="0">
                <a:solidFill>
                  <a:srgbClr val="FFFF00"/>
                </a:solidFill>
              </a:rPr>
              <a:t>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majority of employed respondents were </a:t>
            </a:r>
            <a:r>
              <a:rPr lang="en-US" sz="2400" b="1" dirty="0">
                <a:solidFill>
                  <a:srgbClr val="FFFF00"/>
                </a:solidFill>
              </a:rPr>
              <a:t>Government</a:t>
            </a:r>
            <a:r>
              <a:rPr lang="en-US" sz="2400" dirty="0"/>
              <a:t> workers, working in various industries, the most common was the </a:t>
            </a:r>
            <a:r>
              <a:rPr lang="en-US" sz="2400" b="1" dirty="0">
                <a:solidFill>
                  <a:srgbClr val="FFFF00"/>
                </a:solidFill>
              </a:rPr>
              <a:t>education</a:t>
            </a:r>
            <a:r>
              <a:rPr lang="en-US" sz="2400" dirty="0"/>
              <a:t> industry </a:t>
            </a:r>
          </a:p>
          <a:p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0643" y="385224"/>
            <a:ext cx="5715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+mj-lt"/>
              </a:rPr>
              <a:t>Demographics of Respondents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4472" y="1256467"/>
            <a:ext cx="831331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Data was obtained from </a:t>
            </a:r>
            <a:r>
              <a:rPr lang="en-US" sz="3000" b="1" dirty="0">
                <a:solidFill>
                  <a:srgbClr val="FFFF00"/>
                </a:solidFill>
              </a:rPr>
              <a:t>561 Respondents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Respondents </a:t>
            </a:r>
            <a:r>
              <a:rPr lang="en-US" sz="3000" dirty="0" smtClean="0"/>
              <a:t>were </a:t>
            </a:r>
            <a:r>
              <a:rPr lang="en-US" sz="3000" dirty="0"/>
              <a:t>from various communities within all </a:t>
            </a:r>
            <a:r>
              <a:rPr lang="en-US" sz="3000" b="1" dirty="0">
                <a:solidFill>
                  <a:srgbClr val="FFFF00"/>
                </a:solidFill>
              </a:rPr>
              <a:t>14 regional corporations </a:t>
            </a:r>
            <a:r>
              <a:rPr lang="en-US" sz="3000" dirty="0"/>
              <a:t>and </a:t>
            </a:r>
            <a:r>
              <a:rPr lang="en-US" sz="3000" b="1" dirty="0">
                <a:solidFill>
                  <a:srgbClr val="FFFF00"/>
                </a:solidFill>
              </a:rPr>
              <a:t>municipalities</a:t>
            </a:r>
            <a:r>
              <a:rPr lang="en-US" sz="3000" dirty="0"/>
              <a:t> in Trinidad and </a:t>
            </a:r>
            <a:r>
              <a:rPr lang="en-US" sz="3000" b="1" dirty="0">
                <a:solidFill>
                  <a:srgbClr val="FFFF00"/>
                </a:solidFill>
              </a:rPr>
              <a:t>communities</a:t>
            </a:r>
            <a:r>
              <a:rPr lang="en-US" sz="3000" dirty="0"/>
              <a:t> in </a:t>
            </a:r>
            <a:r>
              <a:rPr lang="en-US" sz="3000" dirty="0" smtClean="0"/>
              <a:t>Tobago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r>
              <a:rPr lang="en-US" sz="3000" b="1" dirty="0" smtClean="0"/>
              <a:t>Scales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prstClr val="white"/>
                </a:solidFill>
              </a:rPr>
              <a:t>All Scales were designed as </a:t>
            </a:r>
            <a:r>
              <a:rPr lang="en-US" sz="3000" b="1" dirty="0">
                <a:solidFill>
                  <a:srgbClr val="FFFF00"/>
                </a:solidFill>
              </a:rPr>
              <a:t>intensity </a:t>
            </a:r>
            <a:r>
              <a:rPr lang="en-US" sz="3000" b="1" dirty="0" smtClean="0">
                <a:solidFill>
                  <a:srgbClr val="FFFF00"/>
                </a:solidFill>
              </a:rPr>
              <a:t>interval </a:t>
            </a:r>
            <a:r>
              <a:rPr lang="en-US" sz="3000" b="1" dirty="0">
                <a:solidFill>
                  <a:srgbClr val="FFFF00"/>
                </a:solidFill>
              </a:rPr>
              <a:t>scales</a:t>
            </a:r>
            <a:r>
              <a:rPr lang="en-US" sz="3000" dirty="0">
                <a:solidFill>
                  <a:prstClr val="white"/>
                </a:solidFill>
              </a:rPr>
              <a:t>: from </a:t>
            </a:r>
            <a:r>
              <a:rPr lang="en-US" sz="3000" b="1" dirty="0">
                <a:solidFill>
                  <a:srgbClr val="FFFF00"/>
                </a:solidFill>
              </a:rPr>
              <a:t>‘0’ to ‘5’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endParaRPr lang="en-US" sz="2400" dirty="0" smtClean="0"/>
          </a:p>
          <a:p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1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016791"/>
              </p:ext>
            </p:extLst>
          </p:nvPr>
        </p:nvGraphicFramePr>
        <p:xfrm>
          <a:off x="813785" y="1056066"/>
          <a:ext cx="7699152" cy="536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34862" y="180304"/>
            <a:ext cx="6220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Description of Survey Scales</a:t>
            </a:r>
            <a:endParaRPr lang="en-US" sz="3000" b="1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2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5219961"/>
              </p:ext>
            </p:extLst>
          </p:nvPr>
        </p:nvGraphicFramePr>
        <p:xfrm>
          <a:off x="854298" y="1184856"/>
          <a:ext cx="7169239" cy="4816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3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0625" y="218941"/>
            <a:ext cx="4687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Reliability of Scales</a:t>
            </a:r>
            <a:endParaRPr lang="en-US" sz="3200" b="1" dirty="0"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70322"/>
              </p:ext>
            </p:extLst>
          </p:nvPr>
        </p:nvGraphicFramePr>
        <p:xfrm>
          <a:off x="1609859" y="991678"/>
          <a:ext cx="6297769" cy="570975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140874"/>
                <a:gridCol w="2156895"/>
              </a:tblGrid>
              <a:tr h="3174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Scales and Sub-Scales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Cronbach's</a:t>
                      </a:r>
                      <a:r>
                        <a:rPr lang="en-US" sz="1800" dirty="0">
                          <a:effectLst/>
                        </a:rPr>
                        <a:t> Alpha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Access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Transportation </a:t>
                      </a:r>
                      <a:r>
                        <a:rPr lang="en-US" sz="1800" b="1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Health Care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Safety and Protective Services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ICT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0.78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Utilities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0.51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Education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0.62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Employment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0.63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Commerce and Banking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Political Representation  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Access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Environmental  Quality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0.77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Positive Environmental Behaviour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Freedom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0.65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Recreation and Cultural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Disturbance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0.66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74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Satisfaction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0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0" b="13876"/>
          <a:stretch/>
        </p:blipFill>
        <p:spPr>
          <a:xfrm>
            <a:off x="0" y="2769164"/>
            <a:ext cx="2720111" cy="2053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18" y="798696"/>
            <a:ext cx="2740529" cy="1886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614411" y="946717"/>
            <a:ext cx="65857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Centres </a:t>
            </a:r>
            <a:r>
              <a:rPr lang="en-US" sz="2200" dirty="0"/>
              <a:t>of </a:t>
            </a:r>
            <a:r>
              <a:rPr lang="en-US" sz="2200" b="1" dirty="0">
                <a:solidFill>
                  <a:srgbClr val="FFFF00"/>
                </a:solidFill>
              </a:rPr>
              <a:t>physical</a:t>
            </a:r>
            <a:r>
              <a:rPr lang="en-US" sz="2200" dirty="0"/>
              <a:t>, </a:t>
            </a:r>
            <a:r>
              <a:rPr lang="en-US" sz="2200" b="1" dirty="0">
                <a:solidFill>
                  <a:srgbClr val="FFFF00"/>
                </a:solidFill>
              </a:rPr>
              <a:t>social</a:t>
            </a:r>
            <a:r>
              <a:rPr lang="en-US" sz="2200" dirty="0"/>
              <a:t>, </a:t>
            </a:r>
            <a:r>
              <a:rPr lang="en-US" sz="2200" b="1" dirty="0">
                <a:solidFill>
                  <a:srgbClr val="FFFF00"/>
                </a:solidFill>
              </a:rPr>
              <a:t>economic</a:t>
            </a:r>
            <a:r>
              <a:rPr lang="en-US" sz="2200" dirty="0"/>
              <a:t> and </a:t>
            </a:r>
            <a:r>
              <a:rPr lang="en-US" sz="2200" b="1" dirty="0">
                <a:solidFill>
                  <a:srgbClr val="FFFF00"/>
                </a:solidFill>
              </a:rPr>
              <a:t>cultural </a:t>
            </a:r>
            <a:r>
              <a:rPr lang="en-US" sz="2200" b="1" dirty="0" smtClean="0">
                <a:solidFill>
                  <a:srgbClr val="FFFF00"/>
                </a:solidFill>
              </a:rPr>
              <a:t>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They provide </a:t>
            </a:r>
            <a:r>
              <a:rPr lang="en-US" sz="2200" dirty="0"/>
              <a:t>unique and diverse </a:t>
            </a:r>
            <a:r>
              <a:rPr lang="en-US" sz="2200" b="1" dirty="0">
                <a:solidFill>
                  <a:srgbClr val="FFFF00"/>
                </a:solidFill>
              </a:rPr>
              <a:t>ecosystem </a:t>
            </a:r>
            <a:r>
              <a:rPr lang="en-US" sz="2200" b="1" dirty="0" smtClean="0">
                <a:solidFill>
                  <a:srgbClr val="FFFF00"/>
                </a:solidFill>
              </a:rPr>
              <a:t>services </a:t>
            </a:r>
            <a:r>
              <a:rPr lang="en-US" sz="2200" dirty="0" smtClean="0"/>
              <a:t>which are critical to </a:t>
            </a:r>
            <a:r>
              <a:rPr lang="en-US" sz="2200" b="1" dirty="0" smtClean="0">
                <a:solidFill>
                  <a:srgbClr val="FFFF00"/>
                </a:solidFill>
              </a:rPr>
              <a:t>quality of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They are </a:t>
            </a:r>
            <a:r>
              <a:rPr lang="en-US" sz="2200" b="1" dirty="0">
                <a:solidFill>
                  <a:srgbClr val="FFFF00"/>
                </a:solidFill>
              </a:rPr>
              <a:t>Sites</a:t>
            </a:r>
            <a:r>
              <a:rPr lang="en-US" sz="2200" dirty="0"/>
              <a:t> of </a:t>
            </a:r>
            <a:r>
              <a:rPr lang="en-US" sz="2200" b="1" dirty="0" smtClean="0">
                <a:solidFill>
                  <a:srgbClr val="FFFF00"/>
                </a:solidFill>
              </a:rPr>
              <a:t>Social transformation</a:t>
            </a:r>
            <a:r>
              <a:rPr lang="en-US" sz="2200" dirty="0" smtClean="0"/>
              <a:t> and </a:t>
            </a:r>
            <a:r>
              <a:rPr lang="en-US" sz="2200" b="1" dirty="0" smtClean="0">
                <a:solidFill>
                  <a:srgbClr val="FFFF00"/>
                </a:solidFill>
              </a:rPr>
              <a:t>Innovation</a:t>
            </a:r>
          </a:p>
          <a:p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Result </a:t>
            </a:r>
            <a:r>
              <a:rPr lang="en-US" sz="2200" dirty="0"/>
              <a:t>in </a:t>
            </a:r>
            <a:r>
              <a:rPr lang="en-US" sz="2200" b="1" dirty="0">
                <a:solidFill>
                  <a:srgbClr val="FFFF00"/>
                </a:solidFill>
              </a:rPr>
              <a:t>Changed Patterns</a:t>
            </a:r>
            <a:r>
              <a:rPr lang="en-US" sz="2200" dirty="0"/>
              <a:t> of </a:t>
            </a:r>
            <a:r>
              <a:rPr lang="en-US" sz="2200" b="1" dirty="0">
                <a:solidFill>
                  <a:srgbClr val="FFFF00"/>
                </a:solidFill>
              </a:rPr>
              <a:t>access</a:t>
            </a:r>
            <a:r>
              <a:rPr lang="en-US" sz="2200" dirty="0"/>
              <a:t> to and </a:t>
            </a:r>
            <a:r>
              <a:rPr lang="en-US" sz="2200" b="1" dirty="0">
                <a:solidFill>
                  <a:srgbClr val="FFFF00"/>
                </a:solidFill>
              </a:rPr>
              <a:t>demand</a:t>
            </a:r>
            <a:r>
              <a:rPr lang="en-US" sz="2200" dirty="0"/>
              <a:t> for </a:t>
            </a:r>
            <a:r>
              <a:rPr lang="en-US" sz="2200" b="1" dirty="0" smtClean="0">
                <a:solidFill>
                  <a:srgbClr val="FFFF00"/>
                </a:solidFill>
              </a:rPr>
              <a:t>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Are </a:t>
            </a:r>
            <a:r>
              <a:rPr lang="en-US" sz="2200" b="1" dirty="0">
                <a:solidFill>
                  <a:srgbClr val="FFFF00"/>
                </a:solidFill>
              </a:rPr>
              <a:t>Interconnected</a:t>
            </a:r>
            <a:r>
              <a:rPr lang="en-US" sz="2200" dirty="0"/>
              <a:t> and impact </a:t>
            </a:r>
            <a:r>
              <a:rPr lang="en-US" sz="2200" dirty="0" smtClean="0"/>
              <a:t>upon rural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Opportunities for </a:t>
            </a:r>
            <a:r>
              <a:rPr lang="en-US" sz="2200" b="1" dirty="0" smtClean="0">
                <a:solidFill>
                  <a:srgbClr val="FFFF00"/>
                </a:solidFill>
              </a:rPr>
              <a:t>Sustainable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9345" y="191485"/>
            <a:ext cx="65553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Importance of Urban Ecosystems</a:t>
            </a:r>
            <a:endParaRPr lang="en-US" sz="3000" b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06852"/>
            <a:ext cx="2614412" cy="1951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3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9736" y="333709"/>
            <a:ext cx="58706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Ecosystem </a:t>
            </a:r>
            <a:r>
              <a:rPr lang="en-US" sz="3200" b="1" dirty="0" smtClean="0"/>
              <a:t>Services Scales </a:t>
            </a:r>
            <a:endParaRPr lang="en-US" sz="32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7351" y="1395701"/>
            <a:ext cx="796558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</a:rPr>
              <a:t>Exploratory Factor Analysis </a:t>
            </a:r>
            <a:r>
              <a:rPr lang="en-US" sz="3200" dirty="0"/>
              <a:t>(EFA) was </a:t>
            </a:r>
            <a:r>
              <a:rPr lang="en-US" sz="3200" dirty="0" smtClean="0"/>
              <a:t>conducted on </a:t>
            </a:r>
            <a:r>
              <a:rPr lang="en-US" sz="3200" b="1" u="sng" dirty="0" smtClean="0">
                <a:solidFill>
                  <a:srgbClr val="FFFF00"/>
                </a:solidFill>
              </a:rPr>
              <a:t>all</a:t>
            </a:r>
            <a:r>
              <a:rPr lang="en-US" sz="3200" b="1" dirty="0" smtClean="0">
                <a:solidFill>
                  <a:srgbClr val="FFFF00"/>
                </a:solidFill>
              </a:rPr>
              <a:t> scales </a:t>
            </a:r>
            <a:r>
              <a:rPr lang="en-US" sz="3200" dirty="0" smtClean="0"/>
              <a:t>to measure </a:t>
            </a:r>
            <a:r>
              <a:rPr lang="en-US" sz="3200" dirty="0"/>
              <a:t>the </a:t>
            </a:r>
            <a:r>
              <a:rPr lang="en-US" sz="3200" b="1" dirty="0">
                <a:solidFill>
                  <a:srgbClr val="FFFF00"/>
                </a:solidFill>
              </a:rPr>
              <a:t>latent dimensionality </a:t>
            </a:r>
            <a:r>
              <a:rPr lang="en-US" sz="3200" dirty="0"/>
              <a:t>of the complex construct captured by </a:t>
            </a:r>
            <a:r>
              <a:rPr lang="en-US" sz="3200" dirty="0" smtClean="0"/>
              <a:t>each</a:t>
            </a:r>
            <a:endParaRPr lang="en-US" sz="3200" dirty="0"/>
          </a:p>
          <a:p>
            <a:endParaRPr lang="en-US" sz="2200" dirty="0" smtClean="0"/>
          </a:p>
          <a:p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0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3193" y="283335"/>
            <a:ext cx="58856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Ecosystem Services Indexes</a:t>
            </a:r>
            <a:endParaRPr lang="en-US" sz="30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6976" y="1429555"/>
            <a:ext cx="79849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u="sng" dirty="0" smtClean="0"/>
              <a:t>Scales</a:t>
            </a:r>
            <a:r>
              <a:rPr lang="en-US" sz="2800" dirty="0" smtClean="0"/>
              <a:t>  (</a:t>
            </a:r>
            <a:r>
              <a:rPr lang="en-US" sz="2800" b="1" dirty="0" smtClean="0">
                <a:solidFill>
                  <a:srgbClr val="FFFF00"/>
                </a:solidFill>
              </a:rPr>
              <a:t>list of survey items</a:t>
            </a:r>
            <a:r>
              <a:rPr lang="en-US" sz="2800" dirty="0" smtClean="0"/>
              <a:t>) were converted to </a:t>
            </a:r>
            <a:r>
              <a:rPr lang="en-US" sz="2800" u="sng" dirty="0" smtClean="0"/>
              <a:t>Indexes</a:t>
            </a:r>
            <a:r>
              <a:rPr lang="en-US" sz="2800" dirty="0" smtClean="0"/>
              <a:t> (</a:t>
            </a:r>
            <a:r>
              <a:rPr lang="en-US" sz="2800" b="1" dirty="0" smtClean="0">
                <a:solidFill>
                  <a:srgbClr val="FFFF00"/>
                </a:solidFill>
              </a:rPr>
              <a:t>scale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FFFF00"/>
                </a:solidFill>
              </a:rPr>
              <a:t>Items and associated coefficients</a:t>
            </a:r>
            <a:r>
              <a:rPr lang="en-US" sz="2800" dirty="0" smtClean="0"/>
              <a:t>), using previously detailed methodology</a:t>
            </a:r>
            <a:endParaRPr lang="en-US" sz="2800" dirty="0"/>
          </a:p>
          <a:p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</a:t>
            </a:r>
            <a:r>
              <a:rPr lang="en-US" sz="2800" b="1" dirty="0" smtClean="0">
                <a:solidFill>
                  <a:srgbClr val="FFFF00"/>
                </a:solidFill>
              </a:rPr>
              <a:t>561</a:t>
            </a:r>
            <a:r>
              <a:rPr lang="en-US" sz="2800" dirty="0" smtClean="0"/>
              <a:t> survey respondents were assigned  a </a:t>
            </a:r>
            <a:r>
              <a:rPr lang="en-US" sz="2800" u="sng" dirty="0" smtClean="0"/>
              <a:t>community ID number</a:t>
            </a:r>
            <a:r>
              <a:rPr lang="en-US" sz="2800" dirty="0"/>
              <a:t>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a </a:t>
            </a:r>
            <a:r>
              <a:rPr lang="en-US" sz="2800" u="sng" dirty="0" smtClean="0"/>
              <a:t>UII score</a:t>
            </a:r>
            <a:r>
              <a:rPr lang="en-US" sz="2800" dirty="0"/>
              <a:t>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</a:t>
            </a:r>
            <a:r>
              <a:rPr lang="en-US" sz="2800" u="sng" dirty="0" smtClean="0"/>
              <a:t>UII class number</a:t>
            </a:r>
            <a:r>
              <a:rPr lang="en-US" sz="2800" dirty="0" smtClean="0"/>
              <a:t>, depending on residence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-201" r="201" b="8309"/>
          <a:stretch/>
        </p:blipFill>
        <p:spPr>
          <a:xfrm>
            <a:off x="1374371" y="77272"/>
            <a:ext cx="6571893" cy="662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291" y="1043395"/>
            <a:ext cx="858376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The </a:t>
            </a:r>
            <a:r>
              <a:rPr lang="en-US" sz="2200" dirty="0" smtClean="0"/>
              <a:t> </a:t>
            </a:r>
            <a:r>
              <a:rPr lang="en-US" sz="2200" b="1" i="1" dirty="0" smtClean="0"/>
              <a:t>Ecosystem Services Satisfaction </a:t>
            </a:r>
            <a:r>
              <a:rPr lang="en-US" sz="2200" dirty="0"/>
              <a:t>Index was modeled, using as predictors in a Regression Analysis, the other </a:t>
            </a:r>
            <a:r>
              <a:rPr lang="en-US" sz="2200" b="1" dirty="0">
                <a:solidFill>
                  <a:srgbClr val="FFFF00"/>
                </a:solidFill>
              </a:rPr>
              <a:t>six Ecosystem Services indexes</a:t>
            </a:r>
            <a:r>
              <a:rPr lang="en-US" sz="2200" dirty="0"/>
              <a:t> and </a:t>
            </a:r>
            <a:r>
              <a:rPr lang="en-US" sz="2200" dirty="0" smtClean="0"/>
              <a:t>the </a:t>
            </a:r>
            <a:r>
              <a:rPr lang="en-US" sz="2200" b="1" i="1" dirty="0" smtClean="0">
                <a:solidFill>
                  <a:srgbClr val="FFFF00"/>
                </a:solidFill>
              </a:rPr>
              <a:t>Urban </a:t>
            </a:r>
            <a:r>
              <a:rPr lang="en-US" sz="2200" b="1" i="1" dirty="0">
                <a:solidFill>
                  <a:srgbClr val="FFFF00"/>
                </a:solidFill>
              </a:rPr>
              <a:t>Intensity Index</a:t>
            </a:r>
            <a:r>
              <a:rPr lang="en-US" sz="2200" dirty="0">
                <a:solidFill>
                  <a:srgbClr val="FFFF00"/>
                </a:solidFill>
              </a:rPr>
              <a:t>, UII(R</a:t>
            </a:r>
            <a:r>
              <a:rPr lang="en-US" sz="2200" dirty="0" smtClean="0"/>
              <a:t>)</a:t>
            </a:r>
          </a:p>
          <a:p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i="1" dirty="0" smtClean="0">
                <a:solidFill>
                  <a:srgbClr val="FFFF00"/>
                </a:solidFill>
              </a:rPr>
              <a:t>Positive </a:t>
            </a:r>
            <a:r>
              <a:rPr lang="en-US" sz="2200" b="1" i="1" dirty="0">
                <a:solidFill>
                  <a:srgbClr val="FFFF00"/>
                </a:solidFill>
              </a:rPr>
              <a:t>Environmental </a:t>
            </a:r>
            <a:r>
              <a:rPr lang="en-US" sz="2200" b="1" i="1" dirty="0" err="1">
                <a:solidFill>
                  <a:srgbClr val="FFFF00"/>
                </a:solidFill>
              </a:rPr>
              <a:t>Behaviour</a:t>
            </a:r>
            <a:r>
              <a:rPr lang="en-US" sz="2200" dirty="0"/>
              <a:t>, </a:t>
            </a:r>
            <a:r>
              <a:rPr lang="en-US" sz="2200" b="1" i="1" dirty="0">
                <a:solidFill>
                  <a:srgbClr val="FFFF00"/>
                </a:solidFill>
              </a:rPr>
              <a:t>Freedom</a:t>
            </a:r>
            <a:r>
              <a:rPr lang="en-US" sz="2200" dirty="0"/>
              <a:t>, </a:t>
            </a:r>
            <a:r>
              <a:rPr lang="en-US" sz="2200" b="1" i="1" dirty="0">
                <a:solidFill>
                  <a:srgbClr val="FFFF00"/>
                </a:solidFill>
              </a:rPr>
              <a:t>Disturbanc</a:t>
            </a:r>
            <a:r>
              <a:rPr lang="en-US" sz="2200" b="1" dirty="0">
                <a:solidFill>
                  <a:srgbClr val="FFFF00"/>
                </a:solidFill>
              </a:rPr>
              <a:t>e</a:t>
            </a:r>
            <a:r>
              <a:rPr lang="en-US" sz="2200" dirty="0"/>
              <a:t>, and the </a:t>
            </a:r>
            <a:r>
              <a:rPr lang="en-US" sz="2200" b="1" i="1" dirty="0">
                <a:solidFill>
                  <a:srgbClr val="FFFF00"/>
                </a:solidFill>
              </a:rPr>
              <a:t>Urban Intensity </a:t>
            </a:r>
            <a:r>
              <a:rPr lang="en-US" sz="2200" dirty="0"/>
              <a:t>indexes </a:t>
            </a:r>
            <a:r>
              <a:rPr lang="en-US" sz="2200" dirty="0" smtClean="0"/>
              <a:t>are all </a:t>
            </a:r>
            <a:r>
              <a:rPr lang="en-US" sz="2200" dirty="0"/>
              <a:t>excluded from the final </a:t>
            </a:r>
            <a:r>
              <a:rPr lang="en-US" sz="2200" dirty="0" smtClean="0"/>
              <a:t>model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/>
              <a:t>model explains </a:t>
            </a:r>
            <a:r>
              <a:rPr lang="en-US" sz="2200" b="1" dirty="0">
                <a:solidFill>
                  <a:srgbClr val="FFFF00"/>
                </a:solidFill>
              </a:rPr>
              <a:t>71%</a:t>
            </a:r>
            <a:r>
              <a:rPr lang="en-US" sz="2200" dirty="0"/>
              <a:t> </a:t>
            </a:r>
            <a:r>
              <a:rPr lang="en-US" sz="2200" dirty="0" smtClean="0"/>
              <a:t> (</a:t>
            </a:r>
            <a:r>
              <a:rPr lang="en-US" sz="2200" b="1" dirty="0" smtClean="0"/>
              <a:t>R</a:t>
            </a:r>
            <a:r>
              <a:rPr lang="en-US" sz="2200" b="1" baseline="30000" dirty="0" smtClean="0"/>
              <a:t>2</a:t>
            </a:r>
            <a:r>
              <a:rPr lang="en-US" sz="2200" b="1" dirty="0" smtClean="0"/>
              <a:t> = 0.71</a:t>
            </a:r>
            <a:r>
              <a:rPr lang="en-US" sz="2200" dirty="0" smtClean="0"/>
              <a:t>) of </a:t>
            </a:r>
            <a:r>
              <a:rPr lang="en-US" sz="2200" dirty="0"/>
              <a:t>the variance in the </a:t>
            </a:r>
            <a:r>
              <a:rPr lang="en-US" sz="2200" b="1" i="1" dirty="0">
                <a:solidFill>
                  <a:srgbClr val="FFFF00"/>
                </a:solidFill>
              </a:rPr>
              <a:t>Satisfaction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dirty="0"/>
              <a:t>index </a:t>
            </a:r>
            <a:r>
              <a:rPr lang="en-US" sz="2200" dirty="0" smtClean="0"/>
              <a:t>scores with </a:t>
            </a:r>
            <a:r>
              <a:rPr lang="en-US" sz="2200" b="1" i="1" dirty="0" smtClean="0">
                <a:solidFill>
                  <a:srgbClr val="FFFF00"/>
                </a:solidFill>
              </a:rPr>
              <a:t>Total </a:t>
            </a:r>
            <a:r>
              <a:rPr lang="en-US" sz="2200" b="1" i="1" dirty="0">
                <a:solidFill>
                  <a:srgbClr val="FFFF00"/>
                </a:solidFill>
              </a:rPr>
              <a:t>Access</a:t>
            </a: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en-US" sz="2200" dirty="0" smtClean="0"/>
              <a:t>as the </a:t>
            </a:r>
            <a:r>
              <a:rPr lang="en-US" sz="2200" dirty="0"/>
              <a:t>most impactful </a:t>
            </a:r>
            <a:r>
              <a:rPr lang="en-US" sz="2200" dirty="0" smtClean="0"/>
              <a:t>predictor</a:t>
            </a:r>
          </a:p>
          <a:p>
            <a:endParaRPr lang="en-US" sz="2200" dirty="0"/>
          </a:p>
          <a:p>
            <a:r>
              <a:rPr lang="en-US" sz="2600" b="1" i="1" dirty="0">
                <a:solidFill>
                  <a:srgbClr val="FFFF00"/>
                </a:solidFill>
              </a:rPr>
              <a:t>Satisfaction</a:t>
            </a:r>
            <a:r>
              <a:rPr lang="en-US" sz="2600" dirty="0"/>
              <a:t> = 27.8 + 0.537 x </a:t>
            </a:r>
            <a:r>
              <a:rPr lang="en-US" sz="2600" b="1" i="1" dirty="0">
                <a:solidFill>
                  <a:srgbClr val="FFFF00"/>
                </a:solidFill>
              </a:rPr>
              <a:t>Total Access</a:t>
            </a:r>
            <a:r>
              <a:rPr lang="en-US" sz="2600" b="1" dirty="0">
                <a:solidFill>
                  <a:srgbClr val="FFFF00"/>
                </a:solidFill>
              </a:rPr>
              <a:t>  </a:t>
            </a:r>
            <a:r>
              <a:rPr lang="en-US" sz="2600" dirty="0"/>
              <a:t>-0.247 x  </a:t>
            </a:r>
            <a:r>
              <a:rPr lang="en-US" sz="2600" b="1" i="1" dirty="0">
                <a:solidFill>
                  <a:srgbClr val="FFFF00"/>
                </a:solidFill>
              </a:rPr>
              <a:t>Environmental Quality</a:t>
            </a:r>
            <a:r>
              <a:rPr lang="en-US" sz="2600" b="1" dirty="0">
                <a:solidFill>
                  <a:srgbClr val="FFFF00"/>
                </a:solidFill>
              </a:rPr>
              <a:t>    </a:t>
            </a:r>
            <a:r>
              <a:rPr lang="en-US" sz="2600" dirty="0" smtClean="0"/>
              <a:t>+  </a:t>
            </a:r>
            <a:r>
              <a:rPr lang="en-US" sz="2600" dirty="0"/>
              <a:t>0.038 x </a:t>
            </a:r>
            <a:r>
              <a:rPr lang="en-US" sz="2600" b="1" i="1" dirty="0">
                <a:solidFill>
                  <a:srgbClr val="FFFF00"/>
                </a:solidFill>
              </a:rPr>
              <a:t>Recreation &amp; Culture </a:t>
            </a:r>
            <a:endParaRPr lang="en-US" sz="26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3232" y="180304"/>
            <a:ext cx="5859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/>
              <a:t>Regression with Indexes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54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69575642"/>
              </p:ext>
            </p:extLst>
          </p:nvPr>
        </p:nvGraphicFramePr>
        <p:xfrm>
          <a:off x="360608" y="901521"/>
          <a:ext cx="8384147" cy="5661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6720" y="114621"/>
            <a:ext cx="83896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Ecosystem Socio-Environmental-Economic Indexes -Highlights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0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763504"/>
            <a:ext cx="7543800" cy="3566160"/>
          </a:xfrm>
        </p:spPr>
        <p:txBody>
          <a:bodyPr>
            <a:normAutofit fontScale="90000"/>
          </a:bodyPr>
          <a:lstStyle/>
          <a:p>
            <a:r>
              <a:rPr lang="en-US" sz="6700" b="1" i="1" dirty="0"/>
              <a:t>Profiling Urban Ecosystem Service </a:t>
            </a:r>
            <a:r>
              <a:rPr lang="en-US" sz="6700" b="1" i="1" dirty="0" err="1"/>
              <a:t>Behaviour</a:t>
            </a:r>
            <a:r>
              <a:rPr lang="en-US" sz="6700" b="1" i="1" dirty="0"/>
              <a:t> within each UII Class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/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4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5934" y="143695"/>
            <a:ext cx="74307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 </a:t>
            </a:r>
            <a:r>
              <a:rPr lang="en-US" sz="2800" b="1" dirty="0">
                <a:latin typeface="+mj-lt"/>
              </a:rPr>
              <a:t>Exploring Possible Influences of Urban Intensity on Ecosystem Services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52764963"/>
              </p:ext>
            </p:extLst>
          </p:nvPr>
        </p:nvGraphicFramePr>
        <p:xfrm>
          <a:off x="682580" y="1519707"/>
          <a:ext cx="8152328" cy="5087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8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5300" y="218941"/>
            <a:ext cx="7953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 Profiles of Index Behaviour in each UII(R) Class</a:t>
            </a:r>
            <a:endParaRPr lang="en-US" sz="2800" b="1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0382" y="1424832"/>
            <a:ext cx="800421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US" sz="2800" b="1" dirty="0" smtClean="0">
                <a:solidFill>
                  <a:srgbClr val="FFFF00"/>
                </a:solidFill>
              </a:rPr>
              <a:t>Class Means 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sz="2300" dirty="0" smtClean="0"/>
              <a:t>For each index, class means can be plotted against UII classes to show </a:t>
            </a:r>
            <a:r>
              <a:rPr lang="en-US" sz="2300" dirty="0" err="1" smtClean="0"/>
              <a:t>behaviour</a:t>
            </a:r>
            <a:r>
              <a:rPr lang="en-US" sz="2300" dirty="0" smtClean="0"/>
              <a:t> of the index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marL="514350" indent="-514350">
              <a:buFont typeface="+mj-lt"/>
              <a:buAutoNum type="romanUcPeriod"/>
            </a:pPr>
            <a:r>
              <a:rPr lang="en-US" sz="2800" b="1" dirty="0" smtClean="0">
                <a:solidFill>
                  <a:srgbClr val="FFFF00"/>
                </a:solidFill>
              </a:rPr>
              <a:t>Index Probability Profiles for each UII class</a:t>
            </a:r>
            <a:endParaRPr lang="en-US" sz="2800" b="1" dirty="0">
              <a:solidFill>
                <a:srgbClr val="FFFF00"/>
              </a:solidFill>
            </a:endParaRPr>
          </a:p>
          <a:p>
            <a:pPr marL="971550" lvl="1" indent="-514350">
              <a:buFont typeface="+mj-lt"/>
              <a:buAutoNum type="romanUcPeriod"/>
            </a:pPr>
            <a:r>
              <a:rPr lang="en-US" sz="2300" dirty="0" smtClean="0"/>
              <a:t>The </a:t>
            </a:r>
            <a:r>
              <a:rPr lang="en-US" sz="2300" dirty="0"/>
              <a:t>original index values are standardized for each UII </a:t>
            </a:r>
            <a:r>
              <a:rPr lang="en-US" sz="2300" dirty="0" smtClean="0"/>
              <a:t>class </a:t>
            </a:r>
            <a:r>
              <a:rPr lang="en-US" sz="2300" dirty="0"/>
              <a:t>using the mean and standard deviation </a:t>
            </a:r>
            <a:r>
              <a:rPr lang="en-US" sz="2300" dirty="0" smtClean="0"/>
              <a:t>values for the particular class </a:t>
            </a:r>
            <a:endParaRPr lang="en-US" sz="2300" dirty="0"/>
          </a:p>
          <a:p>
            <a:pPr marL="971550" lvl="1" indent="-514350">
              <a:buFont typeface="+mj-lt"/>
              <a:buAutoNum type="romanUcPeriod"/>
            </a:pPr>
            <a:r>
              <a:rPr lang="en-US" sz="2300" dirty="0" smtClean="0"/>
              <a:t>These standardized (z) </a:t>
            </a:r>
            <a:r>
              <a:rPr lang="en-US" sz="2300" dirty="0"/>
              <a:t>scores are plotted as histograms, one for each urban intensity </a:t>
            </a:r>
            <a:r>
              <a:rPr lang="en-US" sz="2300" dirty="0" smtClean="0"/>
              <a:t>class</a:t>
            </a:r>
          </a:p>
          <a:p>
            <a:pPr marL="971550" lvl="1" indent="-514350">
              <a:buFont typeface="+mj-lt"/>
              <a:buAutoNum type="romanUcPeriod"/>
            </a:pPr>
            <a:r>
              <a:rPr lang="en-US" sz="2300" dirty="0" smtClean="0"/>
              <a:t>This was done for </a:t>
            </a:r>
            <a:r>
              <a:rPr lang="en-US" sz="2300" dirty="0"/>
              <a:t>each of the </a:t>
            </a:r>
            <a:r>
              <a:rPr lang="en-US" sz="2300" dirty="0" smtClean="0"/>
              <a:t>7 Ecosystem </a:t>
            </a:r>
            <a:r>
              <a:rPr lang="en-US" sz="2300" dirty="0"/>
              <a:t>Services Survey </a:t>
            </a:r>
            <a:r>
              <a:rPr lang="en-US" sz="2300" dirty="0" smtClean="0"/>
              <a:t>indexes</a:t>
            </a:r>
            <a:endParaRPr lang="en-US" sz="23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573" y="171716"/>
            <a:ext cx="5910263" cy="6380480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 rot="5400000">
            <a:off x="1202200" y="-435845"/>
            <a:ext cx="1169551" cy="31051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Index Class Means</a:t>
            </a:r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700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222"/>
          <a:stretch/>
        </p:blipFill>
        <p:spPr>
          <a:xfrm>
            <a:off x="2455960" y="212035"/>
            <a:ext cx="5365622" cy="643031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59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3262" y="387299"/>
            <a:ext cx="2610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Index Probability Profiles</a:t>
            </a:r>
            <a:endParaRPr lang="en-US" sz="3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37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4710" y="296213"/>
            <a:ext cx="5718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Urban Ecosystem Challenges </a:t>
            </a:r>
            <a:endParaRPr lang="en-US" sz="3000" b="1" dirty="0">
              <a:latin typeface="+mj-lt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5729033"/>
              </p:ext>
            </p:extLst>
          </p:nvPr>
        </p:nvGraphicFramePr>
        <p:xfrm>
          <a:off x="445930" y="863090"/>
          <a:ext cx="8234430" cy="5229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4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8984" y="280437"/>
            <a:ext cx="777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Index Probability profiles for each UII class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330" y="1136394"/>
            <a:ext cx="807505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Pronounced </a:t>
            </a:r>
            <a:r>
              <a:rPr lang="en-US" sz="2400" dirty="0">
                <a:solidFill>
                  <a:srgbClr val="FFFF00"/>
                </a:solidFill>
              </a:rPr>
              <a:t>pockets</a:t>
            </a:r>
            <a:r>
              <a:rPr lang="en-US" sz="2400" dirty="0"/>
              <a:t> of </a:t>
            </a:r>
            <a:r>
              <a:rPr lang="en-US" sz="2400" dirty="0">
                <a:solidFill>
                  <a:srgbClr val="FFFF00"/>
                </a:solidFill>
              </a:rPr>
              <a:t>lower </a:t>
            </a:r>
            <a:r>
              <a:rPr lang="en-US" sz="2400" dirty="0"/>
              <a:t>than expected </a:t>
            </a:r>
            <a:r>
              <a:rPr lang="en-US" sz="2400" i="1" dirty="0">
                <a:solidFill>
                  <a:srgbClr val="FFFF00"/>
                </a:solidFill>
              </a:rPr>
              <a:t>Satisfaction</a:t>
            </a:r>
            <a:r>
              <a:rPr lang="en-US" sz="2400" dirty="0"/>
              <a:t> were observed </a:t>
            </a:r>
            <a:r>
              <a:rPr lang="en-US" sz="2400" dirty="0">
                <a:solidFill>
                  <a:srgbClr val="FFFF00"/>
                </a:solidFill>
              </a:rPr>
              <a:t>in higher urban intensity </a:t>
            </a:r>
            <a:r>
              <a:rPr lang="en-US" sz="2400" dirty="0" smtClean="0">
                <a:solidFill>
                  <a:srgbClr val="FFFF00"/>
                </a:solidFill>
              </a:rPr>
              <a:t>classes</a:t>
            </a:r>
            <a:r>
              <a:rPr lang="en-US" sz="2400" dirty="0" smtClean="0"/>
              <a:t>, most </a:t>
            </a:r>
            <a:r>
              <a:rPr lang="en-US" sz="2400" dirty="0"/>
              <a:t>evident in the most urbanized </a:t>
            </a:r>
            <a:r>
              <a:rPr lang="en-US" sz="2400" dirty="0" smtClean="0"/>
              <a:t>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</a:rPr>
              <a:t>The trends observed for the </a:t>
            </a:r>
            <a:r>
              <a:rPr lang="en-US" sz="2400" i="1" dirty="0">
                <a:solidFill>
                  <a:srgbClr val="FFFF00"/>
                </a:solidFill>
                <a:ea typeface="Calibri"/>
              </a:rPr>
              <a:t>Environmental Quality</a:t>
            </a:r>
            <a:r>
              <a:rPr lang="en-US" sz="2400" dirty="0">
                <a:ea typeface="Calibri"/>
              </a:rPr>
              <a:t> Index are indicative of </a:t>
            </a:r>
            <a:r>
              <a:rPr lang="en-US" sz="2400" dirty="0">
                <a:solidFill>
                  <a:srgbClr val="FFFF00"/>
                </a:solidFill>
                <a:ea typeface="Calibri"/>
              </a:rPr>
              <a:t>more concern </a:t>
            </a:r>
            <a:r>
              <a:rPr lang="en-US" sz="2400" dirty="0">
                <a:ea typeface="Calibri"/>
              </a:rPr>
              <a:t>as </a:t>
            </a:r>
            <a:r>
              <a:rPr lang="en-US" sz="2400" dirty="0">
                <a:solidFill>
                  <a:srgbClr val="FFFF00"/>
                </a:solidFill>
                <a:ea typeface="Calibri"/>
              </a:rPr>
              <a:t>urbanization increases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i="1" dirty="0">
              <a:ea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FFFF00"/>
                </a:solidFill>
                <a:ea typeface="Calibri"/>
              </a:rPr>
              <a:t>Positive Environmental </a:t>
            </a:r>
            <a:r>
              <a:rPr lang="en-US" sz="2400" i="1" dirty="0" err="1">
                <a:solidFill>
                  <a:srgbClr val="FFFF00"/>
                </a:solidFill>
                <a:ea typeface="Calibri"/>
              </a:rPr>
              <a:t>Behaviour</a:t>
            </a:r>
            <a:r>
              <a:rPr lang="en-US" sz="2400" dirty="0">
                <a:solidFill>
                  <a:srgbClr val="FFFF00"/>
                </a:solidFill>
                <a:ea typeface="Calibri"/>
              </a:rPr>
              <a:t> </a:t>
            </a:r>
            <a:r>
              <a:rPr lang="en-US" sz="2400" dirty="0">
                <a:ea typeface="Calibri"/>
              </a:rPr>
              <a:t>of respondents experienced a </a:t>
            </a:r>
            <a:r>
              <a:rPr lang="en-US" sz="2400" dirty="0">
                <a:solidFill>
                  <a:srgbClr val="FFFF00"/>
                </a:solidFill>
                <a:ea typeface="Calibri"/>
              </a:rPr>
              <a:t>decline</a:t>
            </a:r>
            <a:r>
              <a:rPr lang="en-US" sz="2400" dirty="0">
                <a:ea typeface="Calibri"/>
              </a:rPr>
              <a:t> within the </a:t>
            </a:r>
            <a:r>
              <a:rPr lang="en-US" sz="2400" dirty="0">
                <a:solidFill>
                  <a:srgbClr val="FFFF00"/>
                </a:solidFill>
                <a:ea typeface="Calibri"/>
              </a:rPr>
              <a:t>most urban </a:t>
            </a:r>
            <a:r>
              <a:rPr lang="en-US" sz="2400" dirty="0">
                <a:ea typeface="Calibri"/>
              </a:rPr>
              <a:t>communities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No</a:t>
            </a:r>
            <a:r>
              <a:rPr lang="en-US" sz="2400" dirty="0"/>
              <a:t> consistent </a:t>
            </a:r>
            <a:r>
              <a:rPr lang="en-US" sz="2400" dirty="0">
                <a:solidFill>
                  <a:srgbClr val="FFFF00"/>
                </a:solidFill>
              </a:rPr>
              <a:t>trend</a:t>
            </a:r>
            <a:r>
              <a:rPr lang="en-US" sz="2400" dirty="0"/>
              <a:t> was observed for the </a:t>
            </a:r>
            <a:r>
              <a:rPr lang="en-US" sz="2400" i="1" dirty="0">
                <a:solidFill>
                  <a:srgbClr val="FFFF00"/>
                </a:solidFill>
              </a:rPr>
              <a:t>Freedom</a:t>
            </a:r>
            <a:r>
              <a:rPr lang="en-US" sz="2400" dirty="0"/>
              <a:t> Index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3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0913" y="1259897"/>
            <a:ext cx="819096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 patterns of the </a:t>
            </a:r>
            <a:r>
              <a:rPr lang="en-US" sz="2400" i="1" dirty="0">
                <a:solidFill>
                  <a:srgbClr val="FFFF00"/>
                </a:solidFill>
              </a:rPr>
              <a:t>Recreation and Cultural </a:t>
            </a:r>
            <a:r>
              <a:rPr lang="en-US" sz="2400" dirty="0"/>
              <a:t>Index </a:t>
            </a:r>
            <a:r>
              <a:rPr lang="en-US" sz="2400" dirty="0" smtClean="0"/>
              <a:t>in classes 4 to 8 are marked by higher than expected probabilities of high access for some respondents, most </a:t>
            </a:r>
            <a:r>
              <a:rPr lang="en-US" sz="2400" dirty="0"/>
              <a:t>striking in the most urban </a:t>
            </a:r>
            <a:r>
              <a:rPr lang="en-US" sz="2400" dirty="0" smtClean="0"/>
              <a:t>class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Ecosystem </a:t>
            </a:r>
            <a:r>
              <a:rPr lang="en-US" sz="2400" i="1" dirty="0">
                <a:solidFill>
                  <a:srgbClr val="FFFF00"/>
                </a:solidFill>
              </a:rPr>
              <a:t>Disturbances</a:t>
            </a:r>
            <a:r>
              <a:rPr lang="en-US" sz="2400" dirty="0"/>
              <a:t>, on average, appeared to have the </a:t>
            </a:r>
            <a:r>
              <a:rPr lang="en-US" sz="2400" dirty="0">
                <a:solidFill>
                  <a:srgbClr val="FFFF00"/>
                </a:solidFill>
              </a:rPr>
              <a:t>largest impact </a:t>
            </a:r>
            <a:r>
              <a:rPr lang="en-US" sz="2400" dirty="0"/>
              <a:t>on respondents residing in </a:t>
            </a:r>
            <a:r>
              <a:rPr lang="en-US" sz="2400" dirty="0">
                <a:solidFill>
                  <a:srgbClr val="FFFF00"/>
                </a:solidFill>
              </a:rPr>
              <a:t>class 7</a:t>
            </a:r>
            <a:r>
              <a:rPr lang="en-US" sz="2400" dirty="0"/>
              <a:t> whilst the </a:t>
            </a:r>
            <a:r>
              <a:rPr lang="en-US" sz="2400" dirty="0">
                <a:solidFill>
                  <a:srgbClr val="FFFF00"/>
                </a:solidFill>
              </a:rPr>
              <a:t>lowest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FFFF00"/>
                </a:solidFill>
              </a:rPr>
              <a:t>highest urban classes</a:t>
            </a:r>
            <a:r>
              <a:rPr lang="en-US" sz="2400" dirty="0"/>
              <a:t> were the </a:t>
            </a:r>
            <a:r>
              <a:rPr lang="en-US" sz="2400" dirty="0">
                <a:solidFill>
                  <a:srgbClr val="FFFF00"/>
                </a:solidFill>
              </a:rPr>
              <a:t>least </a:t>
            </a:r>
            <a:r>
              <a:rPr lang="en-US" sz="2400" dirty="0" smtClean="0">
                <a:solidFill>
                  <a:srgbClr val="FFFF00"/>
                </a:solidFill>
              </a:rPr>
              <a:t>impacted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i="1" dirty="0">
                <a:solidFill>
                  <a:srgbClr val="FFFF00"/>
                </a:solidFill>
              </a:rPr>
              <a:t>Total Access </a:t>
            </a:r>
            <a:r>
              <a:rPr lang="en-US" sz="2400" dirty="0"/>
              <a:t>Index, showed a general </a:t>
            </a:r>
            <a:r>
              <a:rPr lang="en-US" sz="2400" dirty="0">
                <a:solidFill>
                  <a:srgbClr val="FFFF00"/>
                </a:solidFill>
              </a:rPr>
              <a:t>increase </a:t>
            </a:r>
            <a:r>
              <a:rPr lang="en-US" sz="2400" dirty="0"/>
              <a:t>with </a:t>
            </a:r>
            <a:r>
              <a:rPr lang="en-US" sz="2400" dirty="0">
                <a:solidFill>
                  <a:srgbClr val="FFFF00"/>
                </a:solidFill>
              </a:rPr>
              <a:t>urbanization</a:t>
            </a:r>
            <a:r>
              <a:rPr lang="en-US" sz="2400" dirty="0"/>
              <a:t>, most pronounced in class </a:t>
            </a:r>
            <a:r>
              <a:rPr lang="en-US" sz="2400" dirty="0" smtClean="0"/>
              <a:t>6, before decreasing in the highest urban classes.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0195" y="338103"/>
            <a:ext cx="777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Index Probability profiles for each UII class</a:t>
            </a:r>
          </a:p>
        </p:txBody>
      </p:sp>
    </p:spTree>
    <p:extLst>
      <p:ext uri="{BB962C8B-B14F-4D97-AF65-F5344CB8AC3E}">
        <p14:creationId xmlns:p14="http://schemas.microsoft.com/office/powerpoint/2010/main" val="291083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467" y="283335"/>
            <a:ext cx="5782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Total Access Sub – Indexes </a:t>
            </a:r>
            <a:endParaRPr lang="en-US" sz="3200" b="1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95459" y="1300766"/>
            <a:ext cx="7713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means and standard deviations for the </a:t>
            </a:r>
            <a:r>
              <a:rPr lang="en-US" sz="2400" i="1" dirty="0"/>
              <a:t>T</a:t>
            </a:r>
            <a:r>
              <a:rPr lang="en-US" sz="2400" i="1" dirty="0">
                <a:solidFill>
                  <a:srgbClr val="FFFF00"/>
                </a:solidFill>
              </a:rPr>
              <a:t>otal Access </a:t>
            </a:r>
            <a:r>
              <a:rPr lang="en-US" sz="2400" dirty="0">
                <a:solidFill>
                  <a:srgbClr val="FFFF00"/>
                </a:solidFill>
              </a:rPr>
              <a:t>sub – </a:t>
            </a:r>
            <a:r>
              <a:rPr lang="en-US" sz="2400" dirty="0" smtClean="0">
                <a:solidFill>
                  <a:srgbClr val="FFFF00"/>
                </a:solidFill>
              </a:rPr>
              <a:t>indexes</a:t>
            </a:r>
            <a:r>
              <a:rPr lang="en-US" sz="2400" dirty="0" smtClean="0"/>
              <a:t> were compared across </a:t>
            </a:r>
            <a:r>
              <a:rPr lang="en-US" sz="2400" dirty="0" smtClean="0">
                <a:solidFill>
                  <a:srgbClr val="FFFF00"/>
                </a:solidFill>
              </a:rPr>
              <a:t>Urban Intensity</a:t>
            </a:r>
            <a:r>
              <a:rPr lang="en-US" sz="2400" dirty="0" smtClean="0"/>
              <a:t> classes 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FFFF00"/>
                </a:solidFill>
              </a:rPr>
              <a:t>Transportation</a:t>
            </a:r>
            <a:r>
              <a:rPr lang="en-US" sz="2400" dirty="0"/>
              <a:t>, </a:t>
            </a:r>
            <a:r>
              <a:rPr lang="en-US" sz="2400" i="1" dirty="0">
                <a:solidFill>
                  <a:srgbClr val="FFFF00"/>
                </a:solidFill>
              </a:rPr>
              <a:t>Health Care</a:t>
            </a:r>
            <a:r>
              <a:rPr lang="en-US" sz="2400" dirty="0"/>
              <a:t>, </a:t>
            </a:r>
            <a:r>
              <a:rPr lang="en-US" sz="2400" i="1" dirty="0">
                <a:solidFill>
                  <a:srgbClr val="FFFF00"/>
                </a:solidFill>
              </a:rPr>
              <a:t>ICT</a:t>
            </a:r>
            <a:r>
              <a:rPr lang="en-US" sz="2400" i="1" dirty="0"/>
              <a:t> and </a:t>
            </a:r>
            <a:r>
              <a:rPr lang="en-US" sz="2400" i="1" dirty="0">
                <a:solidFill>
                  <a:srgbClr val="FFFF00"/>
                </a:solidFill>
              </a:rPr>
              <a:t>Banking and Commerce</a:t>
            </a:r>
            <a:r>
              <a:rPr lang="en-US" sz="2400" i="1" dirty="0"/>
              <a:t> </a:t>
            </a:r>
            <a:r>
              <a:rPr lang="en-US" sz="2400" dirty="0" smtClean="0"/>
              <a:t>access </a:t>
            </a:r>
            <a:r>
              <a:rPr lang="en-US" sz="2400" dirty="0" smtClean="0">
                <a:solidFill>
                  <a:srgbClr val="FFFF00"/>
                </a:solidFill>
              </a:rPr>
              <a:t>increase</a:t>
            </a:r>
            <a:r>
              <a:rPr lang="en-US" sz="2400" dirty="0" smtClean="0"/>
              <a:t> to </a:t>
            </a:r>
            <a:r>
              <a:rPr lang="en-US" sz="2400" dirty="0"/>
              <a:t>a </a:t>
            </a:r>
            <a:r>
              <a:rPr lang="en-US" sz="2400" dirty="0">
                <a:solidFill>
                  <a:srgbClr val="FFFF00"/>
                </a:solidFill>
              </a:rPr>
              <a:t>maximum</a:t>
            </a:r>
            <a:r>
              <a:rPr lang="en-US" sz="2400" dirty="0"/>
              <a:t> and then </a:t>
            </a:r>
            <a:r>
              <a:rPr lang="en-US" sz="2400" dirty="0" smtClean="0"/>
              <a:t>fall </a:t>
            </a:r>
            <a:r>
              <a:rPr lang="en-US" sz="2400" dirty="0"/>
              <a:t>off </a:t>
            </a:r>
            <a:endParaRPr lang="en-US" sz="2400" dirty="0" smtClean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i="1" dirty="0">
                <a:solidFill>
                  <a:srgbClr val="FFFF00"/>
                </a:solidFill>
              </a:rPr>
              <a:t>Utilities</a:t>
            </a:r>
            <a:r>
              <a:rPr lang="en-US" sz="2400" dirty="0"/>
              <a:t>, </a:t>
            </a:r>
            <a:r>
              <a:rPr lang="en-US" sz="2400" i="1" dirty="0">
                <a:solidFill>
                  <a:srgbClr val="FFFF00"/>
                </a:solidFill>
              </a:rPr>
              <a:t>Employment</a:t>
            </a:r>
            <a:r>
              <a:rPr lang="en-US" sz="2400" dirty="0"/>
              <a:t>, </a:t>
            </a:r>
            <a:r>
              <a:rPr lang="en-US" sz="2400" i="1" dirty="0">
                <a:solidFill>
                  <a:srgbClr val="FFFF00"/>
                </a:solidFill>
              </a:rPr>
              <a:t>Political Representation </a:t>
            </a:r>
            <a:r>
              <a:rPr lang="en-US" sz="2400" i="1" dirty="0" smtClean="0"/>
              <a:t>access </a:t>
            </a:r>
            <a:r>
              <a:rPr lang="en-US" sz="2400" dirty="0" smtClean="0">
                <a:solidFill>
                  <a:srgbClr val="FFFF00"/>
                </a:solidFill>
              </a:rPr>
              <a:t>increase </a:t>
            </a:r>
            <a:r>
              <a:rPr lang="en-US" sz="2400" dirty="0">
                <a:solidFill>
                  <a:srgbClr val="FFFF00"/>
                </a:solidFill>
              </a:rPr>
              <a:t>monotonically </a:t>
            </a:r>
            <a:r>
              <a:rPr lang="en-US" sz="2400" dirty="0"/>
              <a:t>with urbanization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rgbClr val="FFFF00"/>
                </a:solidFill>
              </a:rPr>
              <a:t>Education</a:t>
            </a:r>
            <a:r>
              <a:rPr lang="en-US" sz="2400" i="1" dirty="0" smtClean="0"/>
              <a:t>, </a:t>
            </a:r>
            <a:r>
              <a:rPr lang="en-US" sz="2400" dirty="0" smtClean="0"/>
              <a:t>and </a:t>
            </a:r>
            <a:r>
              <a:rPr lang="en-US" sz="2400" i="1" dirty="0" smtClean="0">
                <a:solidFill>
                  <a:srgbClr val="FFFF00"/>
                </a:solidFill>
              </a:rPr>
              <a:t>Safety and Protective Services</a:t>
            </a:r>
            <a:r>
              <a:rPr lang="en-US" sz="2400" i="1" dirty="0" smtClean="0"/>
              <a:t> show little or </a:t>
            </a:r>
            <a:r>
              <a:rPr lang="en-US" sz="2400" i="1" dirty="0" smtClean="0">
                <a:solidFill>
                  <a:srgbClr val="FFFF00"/>
                </a:solidFill>
              </a:rPr>
              <a:t>no trend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41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63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3"/>
          <a:stretch/>
        </p:blipFill>
        <p:spPr bwMode="auto">
          <a:xfrm>
            <a:off x="2511380" y="115909"/>
            <a:ext cx="6034427" cy="652643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1667" y="296213"/>
            <a:ext cx="23697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Sub – Indexes Class Means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124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" y="-58276"/>
            <a:ext cx="8900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Behavioural Changes in Ecosystem Services with Urbanization- Highlights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64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20710758"/>
              </p:ext>
            </p:extLst>
          </p:nvPr>
        </p:nvGraphicFramePr>
        <p:xfrm>
          <a:off x="321972" y="777959"/>
          <a:ext cx="8590208" cy="5828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892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3802" y="128788"/>
            <a:ext cx="4337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Caveats</a:t>
            </a:r>
            <a:endParaRPr lang="en-US" sz="32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9617" y="1146219"/>
            <a:ext cx="746974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Respondents already had a </a:t>
            </a:r>
            <a:r>
              <a:rPr lang="en-US" sz="2200" dirty="0" smtClean="0">
                <a:solidFill>
                  <a:srgbClr val="FFFF00"/>
                </a:solidFill>
              </a:rPr>
              <a:t>certain level of access</a:t>
            </a:r>
            <a:r>
              <a:rPr lang="en-US" sz="2200" dirty="0" smtClean="0"/>
              <a:t> as the survey was administered online. (Heavy cell phone penetration)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 smtClean="0">
                <a:solidFill>
                  <a:srgbClr val="FFFF00"/>
                </a:solidFill>
              </a:rPr>
              <a:t>Community definitions</a:t>
            </a:r>
            <a:r>
              <a:rPr lang="en-US" sz="2200" dirty="0" smtClean="0"/>
              <a:t> by the </a:t>
            </a:r>
            <a:r>
              <a:rPr lang="en-US" sz="2200" dirty="0" smtClean="0">
                <a:solidFill>
                  <a:srgbClr val="FFFF00"/>
                </a:solidFill>
              </a:rPr>
              <a:t>CSO</a:t>
            </a:r>
            <a:r>
              <a:rPr lang="en-US" sz="2200" dirty="0" smtClean="0"/>
              <a:t> is not reflective of many binding community characteristics – established based on where the majority of persons indicated they lived</a:t>
            </a:r>
          </a:p>
          <a:p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For the Urban Ecosystem Services survey, some communities had few respondents. (Survey is still running.) </a:t>
            </a:r>
            <a:endParaRPr lang="en-US" sz="22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9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4105" y="231820"/>
            <a:ext cx="4337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Recommendations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5444" y="979259"/>
            <a:ext cx="450406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00"/>
                </a:solidFill>
              </a:rPr>
              <a:t>Advocacy</a:t>
            </a:r>
            <a:r>
              <a:rPr lang="en-US" sz="2200" dirty="0" smtClean="0"/>
              <a:t> for the use of the indexes as planning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00"/>
                </a:solidFill>
              </a:rPr>
              <a:t>Continue implementation of </a:t>
            </a:r>
            <a:r>
              <a:rPr lang="en-US" sz="2200" dirty="0" smtClean="0"/>
              <a:t>the survey at a </a:t>
            </a:r>
            <a:r>
              <a:rPr lang="en-US" sz="2200" dirty="0" smtClean="0">
                <a:solidFill>
                  <a:srgbClr val="FFFF00"/>
                </a:solidFill>
              </a:rPr>
              <a:t>National level </a:t>
            </a:r>
            <a:r>
              <a:rPr lang="en-US" sz="2200" dirty="0" smtClean="0"/>
              <a:t>– utilizing multiple modes of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Application of some of the indexes </a:t>
            </a:r>
            <a:r>
              <a:rPr lang="en-US" sz="2200" dirty="0" smtClean="0">
                <a:solidFill>
                  <a:srgbClr val="FFFF00"/>
                </a:solidFill>
              </a:rPr>
              <a:t>Regionally</a:t>
            </a:r>
            <a:r>
              <a:rPr lang="en-US" sz="2200" dirty="0" smtClean="0"/>
              <a:t> and </a:t>
            </a:r>
            <a:r>
              <a:rPr lang="en-US" sz="2200" dirty="0" smtClean="0">
                <a:solidFill>
                  <a:srgbClr val="FFFF00"/>
                </a:solidFill>
              </a:rPr>
              <a:t>Internationally 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Incorporation of the </a:t>
            </a:r>
            <a:r>
              <a:rPr lang="en-US" sz="2200" dirty="0" smtClean="0">
                <a:solidFill>
                  <a:srgbClr val="FFFF00"/>
                </a:solidFill>
              </a:rPr>
              <a:t>Urban Intensity index  classes </a:t>
            </a:r>
            <a:r>
              <a:rPr lang="en-US" sz="2200" dirty="0" smtClean="0"/>
              <a:t>in other local </a:t>
            </a:r>
            <a:r>
              <a:rPr lang="en-US" sz="2200" dirty="0" smtClean="0">
                <a:solidFill>
                  <a:srgbClr val="FFFF00"/>
                </a:solidFill>
              </a:rPr>
              <a:t>urban ecosystem studies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17" y="1171935"/>
            <a:ext cx="4250093" cy="4391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67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031509" y="1427477"/>
            <a:ext cx="548659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Thank You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84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9862" y="218194"/>
            <a:ext cx="755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+mj-lt"/>
              </a:rPr>
              <a:t>Mapping and Characterization of Urban Ecosystems – </a:t>
            </a:r>
            <a:r>
              <a:rPr lang="en-US" sz="3000" b="1" i="1" dirty="0" smtClean="0">
                <a:latin typeface="+mj-lt"/>
              </a:rPr>
              <a:t>Capturing Urbanization</a:t>
            </a:r>
            <a:endParaRPr lang="en-US" sz="3000" b="1" i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3790" y="1545464"/>
            <a:ext cx="83455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Establishing </a:t>
            </a:r>
            <a:r>
              <a:rPr lang="en-US" sz="2400" b="1" dirty="0">
                <a:solidFill>
                  <a:srgbClr val="FFFF00"/>
                </a:solidFill>
              </a:rPr>
              <a:t>development paths </a:t>
            </a:r>
            <a:r>
              <a:rPr lang="en-US" sz="2400" dirty="0"/>
              <a:t>which meet current </a:t>
            </a:r>
            <a:r>
              <a:rPr lang="en-US" sz="2400" b="1" dirty="0">
                <a:solidFill>
                  <a:srgbClr val="FFFF00"/>
                </a:solidFill>
              </a:rPr>
              <a:t>quality of life </a:t>
            </a:r>
            <a:r>
              <a:rPr lang="en-US" sz="2400" dirty="0"/>
              <a:t>requirements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Reducing</a:t>
            </a:r>
            <a:r>
              <a:rPr lang="en-US" sz="2400" dirty="0" smtClean="0"/>
              <a:t> </a:t>
            </a:r>
            <a:r>
              <a:rPr lang="en-US" sz="2400" dirty="0"/>
              <a:t>environmental </a:t>
            </a:r>
            <a:r>
              <a:rPr lang="en-US" sz="2400" dirty="0" smtClean="0"/>
              <a:t>burdens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Preserving</a:t>
            </a:r>
            <a:r>
              <a:rPr lang="en-US" sz="2400" dirty="0" smtClean="0"/>
              <a:t> </a:t>
            </a:r>
            <a:r>
              <a:rPr lang="en-US" sz="2400" dirty="0"/>
              <a:t>natural </a:t>
            </a:r>
            <a:r>
              <a:rPr lang="en-US" sz="2400" dirty="0" smtClean="0"/>
              <a:t>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FF00"/>
                </a:solidFill>
              </a:rPr>
              <a:t>Minimizing</a:t>
            </a:r>
            <a:r>
              <a:rPr lang="en-US" sz="2400" dirty="0" smtClean="0"/>
              <a:t> </a:t>
            </a:r>
            <a:r>
              <a:rPr lang="en-US" sz="2400" dirty="0"/>
              <a:t>inequitable access and </a:t>
            </a:r>
            <a:r>
              <a:rPr lang="en-US" sz="2400" dirty="0" smtClean="0"/>
              <a:t>poverty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r>
              <a:rPr lang="en-US" sz="2400" dirty="0" smtClean="0"/>
              <a:t>Thereby integrating the three pillars of sustainable development: </a:t>
            </a:r>
            <a:r>
              <a:rPr lang="en-US" sz="2400" b="1" dirty="0" smtClean="0">
                <a:solidFill>
                  <a:srgbClr val="FFFF00"/>
                </a:solidFill>
              </a:rPr>
              <a:t>environmental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FFFF00"/>
                </a:solidFill>
              </a:rPr>
              <a:t>social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FFFF00"/>
                </a:solidFill>
              </a:rPr>
              <a:t>economic</a:t>
            </a:r>
            <a:r>
              <a:rPr lang="en-US" sz="2400" dirty="0" smtClean="0"/>
              <a:t> sustainability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2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0172" y="1534348"/>
            <a:ext cx="80529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The two most important purposes of composite </a:t>
            </a:r>
            <a:r>
              <a:rPr lang="en-US" sz="2200" dirty="0" smtClean="0"/>
              <a:t>indicators: </a:t>
            </a:r>
          </a:p>
          <a:p>
            <a:endParaRPr lang="en-US" sz="22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FFFF00"/>
                </a:solidFill>
              </a:rPr>
              <a:t>S</a:t>
            </a:r>
            <a:r>
              <a:rPr lang="en-US" sz="2200" b="1" dirty="0" smtClean="0">
                <a:solidFill>
                  <a:srgbClr val="FFFF00"/>
                </a:solidFill>
              </a:rPr>
              <a:t>ummarizing</a:t>
            </a:r>
            <a:r>
              <a:rPr lang="en-US" sz="2200" dirty="0" smtClean="0"/>
              <a:t> </a:t>
            </a:r>
            <a:r>
              <a:rPr lang="en-US" sz="2200" dirty="0"/>
              <a:t>dimensions of a </a:t>
            </a:r>
            <a:r>
              <a:rPr lang="en-US" sz="2200" dirty="0" smtClean="0"/>
              <a:t>concept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b="1" dirty="0" smtClean="0">
                <a:solidFill>
                  <a:srgbClr val="FFFF00"/>
                </a:solidFill>
              </a:rPr>
              <a:t>Enabling</a:t>
            </a:r>
            <a:r>
              <a:rPr lang="en-US" sz="2200" dirty="0" smtClean="0"/>
              <a:t> </a:t>
            </a:r>
            <a:r>
              <a:rPr lang="en-US" sz="2200" b="1" dirty="0">
                <a:solidFill>
                  <a:srgbClr val="FFFF00"/>
                </a:solidFill>
              </a:rPr>
              <a:t>comparisons</a:t>
            </a:r>
            <a:r>
              <a:rPr lang="en-US" sz="2200" dirty="0"/>
              <a:t> across countries, regions, communities, situations, and time </a:t>
            </a:r>
            <a:endParaRPr lang="en-US" sz="2200" dirty="0" smtClean="0"/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Indexes can provide </a:t>
            </a:r>
            <a:r>
              <a:rPr lang="en-US" sz="2200" dirty="0"/>
              <a:t>stakeholders and decision makers </a:t>
            </a:r>
            <a:r>
              <a:rPr lang="en-US" sz="2200" dirty="0" smtClean="0"/>
              <a:t>with:</a:t>
            </a:r>
          </a:p>
          <a:p>
            <a:r>
              <a:rPr lang="en-US" sz="2200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 smtClean="0">
                <a:solidFill>
                  <a:srgbClr val="FFFF00"/>
                </a:solidFill>
              </a:rPr>
              <a:t>Direction</a:t>
            </a:r>
            <a:r>
              <a:rPr lang="en-US" sz="2200" dirty="0" smtClean="0"/>
              <a:t> </a:t>
            </a:r>
            <a:r>
              <a:rPr lang="en-US" sz="2200" dirty="0"/>
              <a:t>of </a:t>
            </a:r>
            <a:r>
              <a:rPr lang="en-US" sz="2200" dirty="0" smtClean="0"/>
              <a:t>development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 smtClean="0">
                <a:solidFill>
                  <a:srgbClr val="FFFF00"/>
                </a:solidFill>
              </a:rPr>
              <a:t>Assessment</a:t>
            </a:r>
            <a:r>
              <a:rPr lang="en-US" sz="2200" dirty="0" smtClean="0"/>
              <a:t> </a:t>
            </a:r>
            <a:r>
              <a:rPr lang="en-US" sz="2200" dirty="0"/>
              <a:t>of state and trend in relation to </a:t>
            </a:r>
            <a:r>
              <a:rPr lang="en-US" sz="2200" b="1" dirty="0">
                <a:solidFill>
                  <a:srgbClr val="FFFF00"/>
                </a:solidFill>
              </a:rPr>
              <a:t>goals </a:t>
            </a:r>
            <a:r>
              <a:rPr lang="en-US" sz="2200" dirty="0"/>
              <a:t>and </a:t>
            </a:r>
            <a:r>
              <a:rPr lang="en-US" sz="2200" dirty="0" smtClean="0"/>
              <a:t>  </a:t>
            </a:r>
            <a:r>
              <a:rPr lang="en-US" sz="2200" b="1" dirty="0" smtClean="0">
                <a:solidFill>
                  <a:srgbClr val="FFFF00"/>
                </a:solidFill>
              </a:rPr>
              <a:t>targets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 smtClean="0">
                <a:solidFill>
                  <a:srgbClr val="FFFF00"/>
                </a:solidFill>
              </a:rPr>
              <a:t>A Communication</a:t>
            </a:r>
            <a:r>
              <a:rPr lang="en-US" sz="2200" dirty="0" smtClean="0"/>
              <a:t> </a:t>
            </a:r>
            <a:r>
              <a:rPr lang="en-US" sz="2200" dirty="0"/>
              <a:t>channel between the general </a:t>
            </a:r>
            <a:r>
              <a:rPr lang="en-US" sz="2200" b="1" dirty="0">
                <a:solidFill>
                  <a:srgbClr val="FFFF00"/>
                </a:solidFill>
              </a:rPr>
              <a:t>public</a:t>
            </a:r>
            <a:r>
              <a:rPr lang="en-US" sz="2200" dirty="0"/>
              <a:t> and </a:t>
            </a:r>
            <a:r>
              <a:rPr lang="en-US" sz="2200" b="1" dirty="0" smtClean="0">
                <a:solidFill>
                  <a:srgbClr val="FFFF00"/>
                </a:solidFill>
              </a:rPr>
              <a:t>decision-makers- </a:t>
            </a:r>
            <a:r>
              <a:rPr lang="en-US" sz="2200" b="1" dirty="0" smtClean="0"/>
              <a:t>particularly true for social indexes</a:t>
            </a:r>
            <a:endParaRPr lang="en-US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83493" y="148342"/>
            <a:ext cx="6501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Usefulness of Indexes in Capturing Complex Constructs</a:t>
            </a:r>
            <a:endParaRPr lang="en-US" sz="2800" b="1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8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1069" y="244700"/>
            <a:ext cx="72508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Rationale for Urban Intensity Index</a:t>
            </a:r>
            <a:endParaRPr lang="en-US" sz="30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8337" y="1403796"/>
            <a:ext cx="78947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Central to the mapping and characterization of urban ecosystems is the </a:t>
            </a:r>
            <a:r>
              <a:rPr lang="en-US" sz="2400" b="1" dirty="0">
                <a:solidFill>
                  <a:srgbClr val="FFFF00"/>
                </a:solidFill>
              </a:rPr>
              <a:t>delineation</a:t>
            </a:r>
            <a:r>
              <a:rPr lang="en-US" sz="2400" dirty="0"/>
              <a:t> of their boundaries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delineation of urban ecosystem boundaries, is challenged </a:t>
            </a:r>
            <a:r>
              <a:rPr lang="en-US" sz="2400" dirty="0" smtClean="0"/>
              <a:t>by: 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lack of a </a:t>
            </a:r>
            <a:r>
              <a:rPr lang="en-US" sz="2400" b="1" dirty="0">
                <a:solidFill>
                  <a:srgbClr val="FFFF00"/>
                </a:solidFill>
              </a:rPr>
              <a:t>universally accepted </a:t>
            </a:r>
            <a:r>
              <a:rPr lang="en-US" sz="2400" dirty="0"/>
              <a:t>urban </a:t>
            </a:r>
            <a:r>
              <a:rPr lang="en-US" sz="2400" dirty="0" smtClean="0"/>
              <a:t>definition</a:t>
            </a:r>
          </a:p>
          <a:p>
            <a:r>
              <a:rPr lang="en-US" sz="2400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/>
              <a:t> The </a:t>
            </a:r>
            <a:r>
              <a:rPr lang="en-US" sz="2400" dirty="0"/>
              <a:t>increasing </a:t>
            </a:r>
            <a:r>
              <a:rPr lang="en-US" sz="2400" b="1" dirty="0">
                <a:solidFill>
                  <a:srgbClr val="FFFF00"/>
                </a:solidFill>
              </a:rPr>
              <a:t>ambiguity</a:t>
            </a:r>
            <a:r>
              <a:rPr lang="en-US" sz="2400" dirty="0"/>
              <a:t> in urban boundaries as </a:t>
            </a:r>
            <a:r>
              <a:rPr lang="en-US" sz="2400" b="1" dirty="0">
                <a:solidFill>
                  <a:srgbClr val="FFFF00"/>
                </a:solidFill>
              </a:rPr>
              <a:t>urbanization increases  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5284-363E-4292-A6AD-8BB965AC4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Custom 92">
      <a:dk1>
        <a:srgbClr val="0C0C0C"/>
      </a:dk1>
      <a:lt1>
        <a:sysClr val="window" lastClr="FFFFFF"/>
      </a:lt1>
      <a:dk2>
        <a:srgbClr val="262626"/>
      </a:dk2>
      <a:lt2>
        <a:srgbClr val="EEEDCB"/>
      </a:lt2>
      <a:accent1>
        <a:srgbClr val="262626"/>
      </a:accent1>
      <a:accent2>
        <a:srgbClr val="0C0C0C"/>
      </a:accent2>
      <a:accent3>
        <a:srgbClr val="0B4497"/>
      </a:accent3>
      <a:accent4>
        <a:srgbClr val="000099"/>
      </a:accent4>
      <a:accent5>
        <a:srgbClr val="0D23C3"/>
      </a:accent5>
      <a:accent6>
        <a:srgbClr val="786C71"/>
      </a:accent6>
      <a:hlink>
        <a:srgbClr val="46A7CA"/>
      </a:hlink>
      <a:folHlink>
        <a:srgbClr val="B2B2B2"/>
      </a:folHlink>
    </a:clrScheme>
    <a:fontScheme name="Corb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CA72677B-2F8C-4192-8EBE-D360BE3B20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7756</TotalTime>
  <Words>3635</Words>
  <Application>Microsoft Office PowerPoint</Application>
  <PresentationFormat>On-screen Show (4:3)</PresentationFormat>
  <Paragraphs>875</Paragraphs>
  <Slides>67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Arial</vt:lpstr>
      <vt:lpstr>Calibri</vt:lpstr>
      <vt:lpstr>Corbel</vt:lpstr>
      <vt:lpstr>Times New Roman</vt:lpstr>
      <vt:lpstr>Wingdings</vt:lpstr>
      <vt:lpstr>Retrospect</vt:lpstr>
      <vt:lpstr>Development of Several Composite Indexes for Urban Intensity and Urban Ecosystem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Construction of an Urban Intensity Index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Construction of Ecosystem Services Scales and Indexes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Profiling Urban Ecosystem Service Behaviour within each UII Class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</dc:creator>
  <cp:lastModifiedBy>Sam</cp:lastModifiedBy>
  <cp:revision>514</cp:revision>
  <dcterms:created xsi:type="dcterms:W3CDTF">2015-06-23T20:21:05Z</dcterms:created>
  <dcterms:modified xsi:type="dcterms:W3CDTF">2015-08-06T23:36:56Z</dcterms:modified>
</cp:coreProperties>
</file>